
<file path=[Content_Types].xml><?xml version="1.0" encoding="utf-8"?>
<Types xmlns="http://schemas.openxmlformats.org/package/2006/content-types">
  <Override PartName="/ppt/slides/slide18.xml" ContentType="application/vnd.openxmlformats-officedocument.presentationml.slide+xml"/>
  <Override PartName="/ppt/slideLayouts/slideLayout15.xml" ContentType="application/vnd.openxmlformats-officedocument.presentationml.slideLayout+xml"/>
  <Override PartName="/ppt/slides/slide9.xml" ContentType="application/vnd.openxmlformats-officedocument.presentationml.slide+xml"/>
  <Override PartName="/ppt/slides/slide14.xml" ContentType="application/vnd.openxmlformats-officedocument.presentationml.slide+xml"/>
  <Override PartName="/ppt/slideLayouts/slideLayout9.xml" ContentType="application/vnd.openxmlformats-officedocument.presentationml.slideLayout+xml"/>
  <Override PartName="/ppt/slideLayouts/slideLayout11.xml" ContentType="application/vnd.openxmlformats-officedocument.presentationml.slideLayout+xml"/>
  <Override PartName="/ppt/slides/slide5.xml" ContentType="application/vnd.openxmlformats-officedocument.presentationml.slide+xml"/>
  <Default Extension="rels" ContentType="application/vnd.openxmlformats-package.relationships+xml"/>
  <Default Extension="jpeg" ContentType="image/jpeg"/>
  <Override PartName="/ppt/slides/slide10.xml" ContentType="application/vnd.openxmlformats-officedocument.presentationml.slide+xml"/>
  <Override PartName="/ppt/slideLayouts/slideLayout5.xml" ContentType="application/vnd.openxmlformats-officedocument.presentationml.slideLayout+xml"/>
  <Override PartName="/ppt/slides/slide1.xml" ContentType="application/vnd.openxmlformats-officedocument.presentationml.slide+xml"/>
  <Override PartName="/ppt/slides/slide26.xml" ContentType="application/vnd.openxmlformats-officedocument.presentationml.slide+xml"/>
  <Override PartName="/docProps/app.xml" ContentType="application/vnd.openxmlformats-officedocument.extended-properties+xml"/>
  <Override PartName="/ppt/slideLayouts/slideLayout1.xml" ContentType="application/vnd.openxmlformats-officedocument.presentationml.slideLayout+xml"/>
  <Override PartName="/ppt/slides/slide22.xml" ContentType="application/vnd.openxmlformats-officedocument.presentationml.slide+xml"/>
  <Override PartName="/ppt/slides/slide30.xml" ContentType="application/vnd.openxmlformats-officedocument.presentationml.slide+xml"/>
  <Default Extension="xml" ContentType="application/xml"/>
  <Override PartName="/ppt/slides/slide19.xml" ContentType="application/vnd.openxmlformats-officedocument.presentationml.slide+xml"/>
  <Override PartName="/ppt/tableStyles.xml" ContentType="application/vnd.openxmlformats-officedocument.presentationml.tableStyles+xml"/>
  <Override PartName="/ppt/slides/slide15.xml" ContentType="application/vnd.openxmlformats-officedocument.presentationml.slide+xml"/>
  <Override PartName="/ppt/slideLayouts/slideLayout12.xml" ContentType="application/vnd.openxmlformats-officedocument.presentationml.slideLayout+xml"/>
  <Override PartName="/ppt/slides/slide6.xml" ContentType="application/vnd.openxmlformats-officedocument.presentationml.slide+xml"/>
  <Override PartName="/docProps/core.xml" ContentType="application/vnd.openxmlformats-package.core-properties+xml"/>
  <Override PartName="/ppt/slides/slide11.xml" ContentType="application/vnd.openxmlformats-officedocument.presentationml.slide+xml"/>
  <Override PartName="/ppt/slideLayouts/slideLayout6.xml" ContentType="application/vnd.openxmlformats-officedocument.presentationml.slideLayout+xml"/>
  <Override PartName="/ppt/slides/slide27.xml" ContentType="application/vnd.openxmlformats-officedocument.presentationml.slide+xml"/>
  <Override PartName="/ppt/slides/slide2.xml" ContentType="application/vnd.openxmlformats-officedocument.presentationml.slide+xml"/>
  <Override PartName="/ppt/slideLayouts/slideLayout2.xml" ContentType="application/vnd.openxmlformats-officedocument.presentationml.slideLayout+xml"/>
  <Override PartName="/ppt/slides/slide23.xml" ContentType="application/vnd.openxmlformats-officedocument.presentationml.slide+xml"/>
  <Override PartName="/ppt/slides/slide31.xml" ContentType="application/vnd.openxmlformats-officedocument.presentationml.slide+xml"/>
  <Override PartName="/ppt/slides/slide16.xml" ContentType="application/vnd.openxmlformats-officedocument.presentationml.slide+xml"/>
  <Override PartName="/ppt/slideLayouts/slideLayout13.xml" ContentType="application/vnd.openxmlformats-officedocument.presentationml.slideLayout+xml"/>
  <Override PartName="/ppt/slides/slide7.xml" ContentType="application/vnd.openxmlformats-officedocument.presentationml.slide+xml"/>
  <Override PartName="/ppt/presentation.xml" ContentType="application/vnd.openxmlformats-officedocument.presentationml.presentation.main+xml"/>
  <Override PartName="/ppt/slides/slide12.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28.xml" ContentType="application/vnd.openxmlformats-officedocument.presentationml.slide+xml"/>
  <Override PartName="/ppt/slideLayouts/slideLayout3.xml" ContentType="application/vnd.openxmlformats-officedocument.presentationml.slideLayout+xml"/>
  <Override PartName="/ppt/slides/slide24.xml" ContentType="application/vnd.openxmlformats-officedocument.presentationml.slide+xml"/>
  <Override PartName="/ppt/slides/slide32.xml" ContentType="application/vnd.openxmlformats-officedocument.presentationml.slide+xml"/>
  <Override PartName="/ppt/slides/slide20.xml" ContentType="application/vnd.openxmlformats-officedocument.presentationml.slide+xml"/>
  <Override PartName="/ppt/slides/slide17.xml" ContentType="application/vnd.openxmlformats-officedocument.presentationml.slide+xml"/>
  <Override PartName="/ppt/slideLayouts/slideLayout14.xml" ContentType="application/vnd.openxmlformats-officedocument.presentationml.slideLayout+xml"/>
  <Override PartName="/ppt/slides/slide8.xml" ContentType="application/vnd.openxmlformats-officedocument.presentationml.slide+xml"/>
  <Override PartName="/ppt/presProps.xml" ContentType="application/vnd.openxmlformats-officedocument.presentationml.presProps+xml"/>
  <Override PartName="/ppt/slides/slide13.xml" ContentType="application/vnd.openxmlformats-officedocument.presentationml.slide+xml"/>
  <Override PartName="/ppt/slideLayouts/slideLayout8.xml" ContentType="application/vnd.openxmlformats-officedocument.presentationml.slideLayout+xml"/>
  <Override PartName="/ppt/slideLayouts/slideLayout10.xml" ContentType="application/vnd.openxmlformats-officedocument.presentationml.slideLayout+xml"/>
  <Override PartName="/ppt/slides/slide4.xml" ContentType="application/vnd.openxmlformats-officedocument.presentationml.slide+xml"/>
  <Override PartName="/ppt/slides/slide29.xml" ContentType="application/vnd.openxmlformats-officedocument.presentationml.slide+xml"/>
  <Override PartName="/ppt/slideLayouts/slideLayout4.xml" ContentType="application/vnd.openxmlformats-officedocument.presentationml.slideLayout+xml"/>
  <Override PartName="/ppt/slides/slide25.xml" ContentType="application/vnd.openxmlformats-officedocument.presentationml.slide+xml"/>
  <Override PartName="/ppt/slideMasters/slideMaster1.xml" ContentType="application/vnd.openxmlformats-officedocument.presentationml.slideMaster+xml"/>
  <Override PartName="/ppt/theme/theme1.xml" ContentType="application/vnd.openxmlformats-officedocument.theme+xml"/>
  <Override PartName="/ppt/slides/slide21.xml" ContentType="application/vnd.openxmlformats-officedocument.presentationml.slide+xml"/>
  <Default Extension="bin" ContentType="application/vnd.openxmlformats-officedocument.presentationml.printerSettings"/>
  <Override PartName="/ppt/viewProps.xml" ContentType="application/vnd.openxmlformats-officedocument.presentationml.viewPro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8" r:id="rId3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20"/>
    <p:restoredTop sz="94130" autoAdjust="0"/>
  </p:normalViewPr>
  <p:slideViewPr>
    <p:cSldViewPr snapToObjects="1">
      <p:cViewPr varScale="1">
        <p:scale>
          <a:sx n="103" d="100"/>
          <a:sy n="103" d="100"/>
        </p:scale>
        <p:origin x="-496" y="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printerSettings" Target="printerSettings/printerSettings1.bin"/><Relationship Id="rId35" Type="http://schemas.openxmlformats.org/officeDocument/2006/relationships/presProps" Target="presProps.xml"/><Relationship Id="rId36" Type="http://schemas.openxmlformats.org/officeDocument/2006/relationships/viewProps" Target="viewProp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theme" Target="theme/theme1.xml"/><Relationship Id="rId38"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9" name="Rectangle 8"/>
          <p:cNvSpPr/>
          <p:nvPr/>
        </p:nvSpPr>
        <p:spPr>
          <a:xfrm>
            <a:off x="646113" y="1447800"/>
            <a:ext cx="7851775" cy="3200400"/>
          </a:xfrm>
          <a:prstGeom prst="rect">
            <a:avLst/>
          </a:prstGeom>
          <a:noFill/>
        </p:spPr>
        <p:style>
          <a:lnRef idx="1">
            <a:schemeClr val="dk1"/>
          </a:lnRef>
          <a:fillRef idx="3">
            <a:schemeClr val="dk1"/>
          </a:fillRef>
          <a:effectRef idx="2">
            <a:schemeClr val="dk1"/>
          </a:effectRef>
          <a:fontRef idx="minor">
            <a:schemeClr val="lt1"/>
          </a:fontRef>
        </p:style>
        <p:txBody>
          <a:bodyPr rtlCol="0" anchor="ctr"/>
          <a:lstStyle/>
          <a:p>
            <a:pPr algn="ctr"/>
            <a:endParaRPr/>
          </a:p>
        </p:txBody>
      </p:sp>
      <p:sp>
        <p:nvSpPr>
          <p:cNvPr id="2" name="Title 1"/>
          <p:cNvSpPr>
            <a:spLocks noGrp="1"/>
          </p:cNvSpPr>
          <p:nvPr>
            <p:ph type="ctrTitle"/>
          </p:nvPr>
        </p:nvSpPr>
        <p:spPr>
          <a:xfrm>
            <a:off x="658813" y="1537447"/>
            <a:ext cx="7826281" cy="1627093"/>
          </a:xfrm>
        </p:spPr>
        <p:txBody>
          <a:bodyPr vert="horz" lIns="91440" tIns="45720" rIns="91440" bIns="45720" rtlCol="0" anchor="b" anchorCtr="0">
            <a:noAutofit/>
          </a:bodyPr>
          <a:lstStyle>
            <a:lvl1pPr algn="ctr" defTabSz="914400" rtl="0" eaLnBrk="1" latinLnBrk="0" hangingPunct="1">
              <a:spcBef>
                <a:spcPct val="0"/>
              </a:spcBef>
              <a:buNone/>
              <a:defRPr sz="5400" kern="1200">
                <a:gradFill>
                  <a:gsLst>
                    <a:gs pos="0">
                      <a:schemeClr val="tx1">
                        <a:lumMod val="85000"/>
                      </a:schemeClr>
                    </a:gs>
                    <a:gs pos="100000">
                      <a:schemeClr val="tx1"/>
                    </a:gs>
                  </a:gsLst>
                  <a:lin ang="16200000" scaled="1"/>
                </a:gradFill>
                <a:latin typeface="+mj-lt"/>
                <a:ea typeface="+mj-ea"/>
                <a:cs typeface="+mj-cs"/>
              </a:defRPr>
            </a:lvl1pPr>
          </a:lstStyle>
          <a:p>
            <a:r>
              <a:rPr lang="en-US" smtClean="0"/>
              <a:t>Click to edit Master title style</a:t>
            </a:r>
            <a:endParaRPr/>
          </a:p>
        </p:txBody>
      </p:sp>
      <p:sp>
        <p:nvSpPr>
          <p:cNvPr id="3" name="Subtitle 2"/>
          <p:cNvSpPr>
            <a:spLocks noGrp="1"/>
          </p:cNvSpPr>
          <p:nvPr>
            <p:ph type="subTitle" idx="1"/>
          </p:nvPr>
        </p:nvSpPr>
        <p:spPr>
          <a:xfrm>
            <a:off x="658813" y="3218329"/>
            <a:ext cx="7826281" cy="860611"/>
          </a:xfrm>
        </p:spPr>
        <p:txBody>
          <a:bodyPr vert="horz" lIns="91440" tIns="45720" rIns="91440" bIns="45720" rtlCol="0">
            <a:normAutofit/>
          </a:bodyPr>
          <a:lstStyle>
            <a:lvl1pPr marL="0" indent="0" algn="ctr" defTabSz="914400" rtl="0" eaLnBrk="1" latinLnBrk="0" hangingPunct="1">
              <a:lnSpc>
                <a:spcPct val="100000"/>
              </a:lnSpc>
              <a:spcBef>
                <a:spcPts val="300"/>
              </a:spcBef>
              <a:buFont typeface="Wingdings 2" pitchFamily="18" charset="2"/>
              <a:buNone/>
              <a:defRPr sz="1800" kern="1200">
                <a:gradFill>
                  <a:gsLst>
                    <a:gs pos="0">
                      <a:schemeClr val="tx1">
                        <a:lumMod val="85000"/>
                      </a:schemeClr>
                    </a:gs>
                    <a:gs pos="100000">
                      <a:schemeClr val="tx1"/>
                    </a:gs>
                  </a:gsLst>
                  <a:lin ang="16200000" scaled="1"/>
                </a:gra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p:txBody>
          <a:bodyPr/>
          <a:lstStyle/>
          <a:p>
            <a:fld id="{BAE98C42-1518-C04B-9E7A-6B773DACFE28}" type="datetimeFigureOut">
              <a:rPr lang="en-US" smtClean="0"/>
              <a:pPr/>
              <a:t>3/22/11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6C965EC-8B08-4747-AAD2-7EA0BEB954B7}"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62856" y="1600200"/>
            <a:ext cx="3931920" cy="566738"/>
          </a:xfrm>
        </p:spPr>
        <p:txBody>
          <a:bodyPr vert="horz" lIns="91440" tIns="45720" rIns="91440" bIns="45720" rtlCol="0" anchor="b" anchorCtr="0">
            <a:normAutofit/>
          </a:bodyPr>
          <a:lstStyle>
            <a:lvl1pPr algn="l" defTabSz="914400" rtl="0" eaLnBrk="1" latinLnBrk="0" hangingPunct="1">
              <a:spcBef>
                <a:spcPct val="0"/>
              </a:spcBef>
              <a:buNone/>
              <a:defRPr sz="2400" b="0" kern="1200">
                <a:solidFill>
                  <a:schemeClr val="tx1"/>
                </a:solidFill>
                <a:latin typeface="+mj-lt"/>
                <a:ea typeface="+mj-ea"/>
                <a:cs typeface="+mj-cs"/>
              </a:defRPr>
            </a:lvl1pPr>
          </a:lstStyle>
          <a:p>
            <a:r>
              <a:rPr lang="en-US" smtClean="0"/>
              <a:t>Click to edit Master title style</a:t>
            </a:r>
            <a:endParaRPr/>
          </a:p>
        </p:txBody>
      </p:sp>
      <p:sp>
        <p:nvSpPr>
          <p:cNvPr id="3" name="Picture Placeholder 2"/>
          <p:cNvSpPr>
            <a:spLocks noGrp="1"/>
          </p:cNvSpPr>
          <p:nvPr>
            <p:ph type="pic" idx="1"/>
          </p:nvPr>
        </p:nvSpPr>
        <p:spPr>
          <a:xfrm>
            <a:off x="621792" y="457200"/>
            <a:ext cx="3474720" cy="5102352"/>
          </a:xfrm>
          <a:noFill/>
          <a:ln w="44450">
            <a:solidFill>
              <a:schemeClr val="bg1"/>
            </a:solidFill>
            <a:miter lim="800000"/>
          </a:ln>
        </p:spPr>
        <p:style>
          <a:lnRef idx="1">
            <a:schemeClr val="dk1"/>
          </a:lnRef>
          <a:fillRef idx="3">
            <a:schemeClr val="dk1"/>
          </a:fillRef>
          <a:effectRef idx="2">
            <a:schemeClr val="dk1"/>
          </a:effectRef>
          <a:fontRef idx="none"/>
        </p:style>
        <p:txBody>
          <a:bodyPr vert="horz" lIns="91440" tIns="45720" rIns="91440" bIns="45720" rtlCol="0">
            <a:normAutofit/>
          </a:bodyPr>
          <a:lstStyle>
            <a:lvl1pPr marL="349250" indent="-349250" algn="l" defTabSz="914400" rtl="0" eaLnBrk="1" latinLnBrk="0" hangingPunct="1">
              <a:spcBef>
                <a:spcPts val="2000"/>
              </a:spcBef>
              <a:buFont typeface="Wingdings 2" pitchFamily="18" charset="2"/>
              <a:buNone/>
              <a:defRPr sz="2000" kern="1200">
                <a:solidFill>
                  <a:schemeClr val="tx1"/>
                </a:solidFill>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a:p>
        </p:txBody>
      </p:sp>
      <p:sp>
        <p:nvSpPr>
          <p:cNvPr id="4" name="Text Placeholder 3"/>
          <p:cNvSpPr>
            <a:spLocks noGrp="1"/>
          </p:cNvSpPr>
          <p:nvPr>
            <p:ph type="body" sz="half" idx="2"/>
          </p:nvPr>
        </p:nvSpPr>
        <p:spPr>
          <a:xfrm>
            <a:off x="4562856" y="2240280"/>
            <a:ext cx="3931920" cy="2103120"/>
          </a:xfrm>
        </p:spPr>
        <p:txBody>
          <a:bodyPr vert="horz" lIns="91440" tIns="45720" rIns="91440" bIns="45720" rtlCol="0">
            <a:normAutofit/>
          </a:bodyPr>
          <a:lstStyle>
            <a:lvl1pPr marL="0" indent="0">
              <a:buNone/>
              <a:defRPr sz="1400" b="0" kern="1200">
                <a:solidFill>
                  <a:schemeClr val="tx1"/>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l" defTabSz="914400" rtl="0" eaLnBrk="1" latinLnBrk="0" hangingPunct="1">
              <a:spcBef>
                <a:spcPts val="2000"/>
              </a:spcBef>
              <a:buFont typeface="Wingdings 2" pitchFamily="18" charset="2"/>
              <a:buNone/>
            </a:pPr>
            <a:r>
              <a:rPr lang="en-US" smtClean="0"/>
              <a:t>Click to edit Master text styles</a:t>
            </a:r>
          </a:p>
        </p:txBody>
      </p:sp>
      <p:sp>
        <p:nvSpPr>
          <p:cNvPr id="5" name="Date Placeholder 4"/>
          <p:cNvSpPr>
            <a:spLocks noGrp="1"/>
          </p:cNvSpPr>
          <p:nvPr>
            <p:ph type="dt" sz="half" idx="10"/>
          </p:nvPr>
        </p:nvSpPr>
        <p:spPr/>
        <p:txBody>
          <a:bodyPr/>
          <a:lstStyle/>
          <a:p>
            <a:fld id="{BAE98C42-1518-C04B-9E7A-6B773DACFE28}" type="datetimeFigureOut">
              <a:rPr lang="en-US" smtClean="0"/>
              <a:pPr/>
              <a:t>3/22/11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16C965EC-8B08-4747-AAD2-7EA0BEB954B7}" type="slidenum">
              <a:rPr lang="en-US" smtClean="0"/>
              <a:pPr/>
              <a:t>‹#›</a:t>
            </a:fld>
            <a:endParaRPr lang="en-US" dirty="0"/>
          </a:p>
        </p:txBody>
      </p:sp>
      <p:sp>
        <p:nvSpPr>
          <p:cNvPr id="8" name="Freeform 7"/>
          <p:cNvSpPr/>
          <p:nvPr/>
        </p:nvSpPr>
        <p:spPr>
          <a:xfrm>
            <a:off x="280416" y="258580"/>
            <a:ext cx="8558784" cy="0"/>
          </a:xfrm>
          <a:custGeom>
            <a:avLst/>
            <a:gdLst>
              <a:gd name="connsiteX0" fmla="*/ 0 w 8592671"/>
              <a:gd name="connsiteY0" fmla="*/ 0 h 0"/>
              <a:gd name="connsiteX1" fmla="*/ 8592671 w 8592671"/>
              <a:gd name="connsiteY1" fmla="*/ 0 h 0"/>
            </a:gdLst>
            <a:ahLst/>
            <a:cxnLst>
              <a:cxn ang="0">
                <a:pos x="connsiteX0" y="connsiteY0"/>
              </a:cxn>
              <a:cxn ang="0">
                <a:pos x="connsiteX1" y="connsiteY1"/>
              </a:cxn>
            </a:cxnLst>
            <a:rect l="l" t="t" r="r" b="b"/>
            <a:pathLst>
              <a:path w="8592671">
                <a:moveTo>
                  <a:pt x="0" y="0"/>
                </a:moveTo>
                <a:lnTo>
                  <a:pt x="8592671" y="0"/>
                </a:lnTo>
              </a:path>
            </a:pathLst>
          </a:custGeom>
          <a:ln w="3175">
            <a:solidFill>
              <a:schemeClr val="tx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a:p>
        </p:txBody>
      </p:sp>
      <p:sp>
        <p:nvSpPr>
          <p:cNvPr id="9" name="Freeform 8"/>
          <p:cNvSpPr/>
          <p:nvPr/>
        </p:nvSpPr>
        <p:spPr>
          <a:xfrm>
            <a:off x="280416" y="6399213"/>
            <a:ext cx="8558784" cy="0"/>
          </a:xfrm>
          <a:custGeom>
            <a:avLst/>
            <a:gdLst>
              <a:gd name="connsiteX0" fmla="*/ 0 w 8592671"/>
              <a:gd name="connsiteY0" fmla="*/ 0 h 0"/>
              <a:gd name="connsiteX1" fmla="*/ 8592671 w 8592671"/>
              <a:gd name="connsiteY1" fmla="*/ 0 h 0"/>
            </a:gdLst>
            <a:ahLst/>
            <a:cxnLst>
              <a:cxn ang="0">
                <a:pos x="connsiteX0" y="connsiteY0"/>
              </a:cxn>
              <a:cxn ang="0">
                <a:pos x="connsiteX1" y="connsiteY1"/>
              </a:cxn>
            </a:cxnLst>
            <a:rect l="l" t="t" r="r" b="b"/>
            <a:pathLst>
              <a:path w="8592671">
                <a:moveTo>
                  <a:pt x="0" y="0"/>
                </a:moveTo>
                <a:lnTo>
                  <a:pt x="8592671" y="0"/>
                </a:lnTo>
              </a:path>
            </a:pathLst>
          </a:custGeom>
          <a:ln w="3175">
            <a:solidFill>
              <a:schemeClr val="tx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above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282575" y="458788"/>
            <a:ext cx="8577263" cy="3884612"/>
          </a:xfrm>
          <a:noFill/>
          <a:ln w="44450">
            <a:solidFill>
              <a:schemeClr val="bg1"/>
            </a:solidFill>
            <a:miter lim="800000"/>
          </a:ln>
        </p:spPr>
        <p:style>
          <a:lnRef idx="1">
            <a:schemeClr val="dk1"/>
          </a:lnRef>
          <a:fillRef idx="3">
            <a:schemeClr val="dk1"/>
          </a:fillRef>
          <a:effectRef idx="2">
            <a:schemeClr val="dk1"/>
          </a:effectRef>
          <a:fontRef idx="none"/>
        </p:style>
        <p:txBody>
          <a:bodyPr vert="horz" lIns="91440" tIns="45720" rIns="91440" bIns="45720" rtlCol="0">
            <a:normAutofit/>
          </a:bodyPr>
          <a:lstStyle>
            <a:lvl1pPr marL="349250" indent="-349250" algn="l" defTabSz="914400" rtl="0" eaLnBrk="1" latinLnBrk="0" hangingPunct="1">
              <a:spcBef>
                <a:spcPts val="2000"/>
              </a:spcBef>
              <a:buFont typeface="Wingdings 2" pitchFamily="18" charset="2"/>
              <a:buNone/>
              <a:defRPr sz="2000" kern="1200">
                <a:solidFill>
                  <a:schemeClr val="tx1"/>
                </a:solidFill>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a:p>
        </p:txBody>
      </p:sp>
      <p:sp>
        <p:nvSpPr>
          <p:cNvPr id="2" name="Title 1"/>
          <p:cNvSpPr>
            <a:spLocks noGrp="1"/>
          </p:cNvSpPr>
          <p:nvPr>
            <p:ph type="title"/>
          </p:nvPr>
        </p:nvSpPr>
        <p:spPr>
          <a:xfrm>
            <a:off x="282575" y="4920520"/>
            <a:ext cx="3931920" cy="1353312"/>
          </a:xfrm>
        </p:spPr>
        <p:txBody>
          <a:bodyPr anchor="t" anchorCtr="0">
            <a:normAutofit/>
          </a:bodyPr>
          <a:lstStyle>
            <a:lvl1pPr algn="l">
              <a:defRPr sz="2400" b="0"/>
            </a:lvl1pPr>
          </a:lstStyle>
          <a:p>
            <a:r>
              <a:rPr lang="en-US" smtClean="0"/>
              <a:t>Click to edit Master title style</a:t>
            </a:r>
            <a:endParaRPr/>
          </a:p>
        </p:txBody>
      </p:sp>
      <p:sp>
        <p:nvSpPr>
          <p:cNvPr id="5" name="Date Placeholder 4"/>
          <p:cNvSpPr>
            <a:spLocks noGrp="1"/>
          </p:cNvSpPr>
          <p:nvPr>
            <p:ph type="dt" sz="half" idx="10"/>
          </p:nvPr>
        </p:nvSpPr>
        <p:spPr/>
        <p:txBody>
          <a:bodyPr/>
          <a:lstStyle/>
          <a:p>
            <a:fld id="{BAE98C42-1518-C04B-9E7A-6B773DACFE28}" type="datetimeFigureOut">
              <a:rPr lang="en-US" smtClean="0"/>
              <a:pPr/>
              <a:t>3/22/11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16C965EC-8B08-4747-AAD2-7EA0BEB954B7}" type="slidenum">
              <a:rPr lang="en-US" smtClean="0"/>
              <a:pPr/>
              <a:t>‹#›</a:t>
            </a:fld>
            <a:endParaRPr lang="en-US" dirty="0"/>
          </a:p>
        </p:txBody>
      </p:sp>
      <p:sp>
        <p:nvSpPr>
          <p:cNvPr id="8" name="Text Placeholder 3"/>
          <p:cNvSpPr>
            <a:spLocks noGrp="1"/>
          </p:cNvSpPr>
          <p:nvPr>
            <p:ph type="body" sz="half" idx="13"/>
          </p:nvPr>
        </p:nvSpPr>
        <p:spPr>
          <a:xfrm>
            <a:off x="4927918" y="4899025"/>
            <a:ext cx="3931920" cy="1352458"/>
          </a:xfrm>
        </p:spPr>
        <p:txBody>
          <a:bodyPr>
            <a:normAutofit/>
          </a:bodyPr>
          <a:lstStyle>
            <a:lvl1pPr marL="0" indent="0" algn="l">
              <a:lnSpc>
                <a:spcPct val="110000"/>
              </a:lnSpc>
              <a:spcBef>
                <a:spcPts val="300"/>
              </a:spcBef>
              <a:buNone/>
              <a:defRPr sz="1200" b="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0" name="Freeform 9"/>
          <p:cNvSpPr/>
          <p:nvPr/>
        </p:nvSpPr>
        <p:spPr>
          <a:xfrm>
            <a:off x="280416" y="6399213"/>
            <a:ext cx="8558784" cy="0"/>
          </a:xfrm>
          <a:custGeom>
            <a:avLst/>
            <a:gdLst>
              <a:gd name="connsiteX0" fmla="*/ 0 w 8592671"/>
              <a:gd name="connsiteY0" fmla="*/ 0 h 0"/>
              <a:gd name="connsiteX1" fmla="*/ 8592671 w 8592671"/>
              <a:gd name="connsiteY1" fmla="*/ 0 h 0"/>
            </a:gdLst>
            <a:ahLst/>
            <a:cxnLst>
              <a:cxn ang="0">
                <a:pos x="connsiteX0" y="connsiteY0"/>
              </a:cxn>
              <a:cxn ang="0">
                <a:pos x="connsiteX1" y="connsiteY1"/>
              </a:cxn>
            </a:cxnLst>
            <a:rect l="l" t="t" r="r" b="b"/>
            <a:pathLst>
              <a:path w="8592671">
                <a:moveTo>
                  <a:pt x="0" y="0"/>
                </a:moveTo>
                <a:lnTo>
                  <a:pt x="8592671" y="0"/>
                </a:lnTo>
              </a:path>
            </a:pathLst>
          </a:custGeom>
          <a:ln w="3175">
            <a:solidFill>
              <a:schemeClr val="tx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2 Pictures with Caption">
    <p:spTree>
      <p:nvGrpSpPr>
        <p:cNvPr id="1" name=""/>
        <p:cNvGrpSpPr/>
        <p:nvPr/>
      </p:nvGrpSpPr>
      <p:grpSpPr>
        <a:xfrm>
          <a:off x="0" y="0"/>
          <a:ext cx="0" cy="0"/>
          <a:chOff x="0" y="0"/>
          <a:chExt cx="0" cy="0"/>
        </a:xfrm>
      </p:grpSpPr>
      <p:sp>
        <p:nvSpPr>
          <p:cNvPr id="11" name="Picture Placeholder 2"/>
          <p:cNvSpPr>
            <a:spLocks noGrp="1"/>
          </p:cNvSpPr>
          <p:nvPr>
            <p:ph type="pic" idx="14"/>
          </p:nvPr>
        </p:nvSpPr>
        <p:spPr>
          <a:xfrm>
            <a:off x="4745038" y="458788"/>
            <a:ext cx="4114800" cy="3884612"/>
          </a:xfrm>
          <a:noFill/>
          <a:ln w="44450">
            <a:solidFill>
              <a:schemeClr val="bg1"/>
            </a:solidFill>
            <a:miter lim="800000"/>
          </a:ln>
        </p:spPr>
        <p:style>
          <a:lnRef idx="1">
            <a:schemeClr val="dk1"/>
          </a:lnRef>
          <a:fillRef idx="3">
            <a:schemeClr val="dk1"/>
          </a:fillRef>
          <a:effectRef idx="2">
            <a:schemeClr val="dk1"/>
          </a:effectRef>
          <a:fontRef idx="none"/>
        </p:style>
        <p:txBody>
          <a:bodyPr vert="horz" lIns="91440" tIns="45720" rIns="91440" bIns="45720" rtlCol="0">
            <a:normAutofit/>
          </a:bodyPr>
          <a:lstStyle>
            <a:lvl1pPr marL="349250" indent="-349250" algn="l" defTabSz="914400" rtl="0" eaLnBrk="1" latinLnBrk="0" hangingPunct="1">
              <a:spcBef>
                <a:spcPts val="2000"/>
              </a:spcBef>
              <a:buFont typeface="Wingdings 2" pitchFamily="18" charset="2"/>
              <a:buNone/>
              <a:defRPr sz="2000" kern="1200">
                <a:solidFill>
                  <a:schemeClr val="tx1"/>
                </a:solidFill>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a:p>
        </p:txBody>
      </p:sp>
      <p:sp>
        <p:nvSpPr>
          <p:cNvPr id="3" name="Picture Placeholder 2"/>
          <p:cNvSpPr>
            <a:spLocks noGrp="1"/>
          </p:cNvSpPr>
          <p:nvPr>
            <p:ph type="pic" idx="1"/>
          </p:nvPr>
        </p:nvSpPr>
        <p:spPr>
          <a:xfrm>
            <a:off x="282575" y="458788"/>
            <a:ext cx="4114800" cy="3884612"/>
          </a:xfrm>
          <a:noFill/>
          <a:ln w="44450">
            <a:solidFill>
              <a:schemeClr val="bg1"/>
            </a:solidFill>
            <a:miter lim="800000"/>
          </a:ln>
        </p:spPr>
        <p:style>
          <a:lnRef idx="1">
            <a:schemeClr val="dk1"/>
          </a:lnRef>
          <a:fillRef idx="3">
            <a:schemeClr val="dk1"/>
          </a:fillRef>
          <a:effectRef idx="2">
            <a:schemeClr val="dk1"/>
          </a:effectRef>
          <a:fontRef idx="none"/>
        </p:style>
        <p:txBody>
          <a:bodyPr vert="horz" lIns="91440" tIns="45720" rIns="91440" bIns="45720" rtlCol="0">
            <a:normAutofit/>
          </a:bodyPr>
          <a:lstStyle>
            <a:lvl1pPr marL="349250" indent="-349250" algn="l" defTabSz="914400" rtl="0" eaLnBrk="1" latinLnBrk="0" hangingPunct="1">
              <a:spcBef>
                <a:spcPts val="2000"/>
              </a:spcBef>
              <a:buFont typeface="Wingdings 2" pitchFamily="18" charset="2"/>
              <a:buNone/>
              <a:defRPr sz="2000" kern="1200">
                <a:solidFill>
                  <a:schemeClr val="tx1"/>
                </a:solidFill>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a:p>
        </p:txBody>
      </p:sp>
      <p:sp>
        <p:nvSpPr>
          <p:cNvPr id="2" name="Title 1"/>
          <p:cNvSpPr>
            <a:spLocks noGrp="1"/>
          </p:cNvSpPr>
          <p:nvPr>
            <p:ph type="title"/>
          </p:nvPr>
        </p:nvSpPr>
        <p:spPr>
          <a:xfrm>
            <a:off x="282575" y="4920520"/>
            <a:ext cx="3931920" cy="1353312"/>
          </a:xfrm>
        </p:spPr>
        <p:txBody>
          <a:bodyPr anchor="t" anchorCtr="0">
            <a:normAutofit/>
          </a:bodyPr>
          <a:lstStyle>
            <a:lvl1pPr algn="l">
              <a:defRPr sz="2400" b="0"/>
            </a:lvl1pPr>
          </a:lstStyle>
          <a:p>
            <a:r>
              <a:rPr lang="en-US" smtClean="0"/>
              <a:t>Click to edit Master title style</a:t>
            </a:r>
            <a:endParaRPr/>
          </a:p>
        </p:txBody>
      </p:sp>
      <p:sp>
        <p:nvSpPr>
          <p:cNvPr id="5" name="Date Placeholder 4"/>
          <p:cNvSpPr>
            <a:spLocks noGrp="1"/>
          </p:cNvSpPr>
          <p:nvPr>
            <p:ph type="dt" sz="half" idx="10"/>
          </p:nvPr>
        </p:nvSpPr>
        <p:spPr/>
        <p:txBody>
          <a:bodyPr/>
          <a:lstStyle/>
          <a:p>
            <a:fld id="{BAE98C42-1518-C04B-9E7A-6B773DACFE28}" type="datetimeFigureOut">
              <a:rPr lang="en-US" smtClean="0"/>
              <a:pPr/>
              <a:t>3/22/11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16C965EC-8B08-4747-AAD2-7EA0BEB954B7}" type="slidenum">
              <a:rPr lang="en-US" smtClean="0"/>
              <a:pPr/>
              <a:t>‹#›</a:t>
            </a:fld>
            <a:endParaRPr lang="en-US" dirty="0"/>
          </a:p>
        </p:txBody>
      </p:sp>
      <p:sp>
        <p:nvSpPr>
          <p:cNvPr id="8" name="Text Placeholder 3"/>
          <p:cNvSpPr>
            <a:spLocks noGrp="1"/>
          </p:cNvSpPr>
          <p:nvPr>
            <p:ph type="body" sz="half" idx="13"/>
          </p:nvPr>
        </p:nvSpPr>
        <p:spPr>
          <a:xfrm>
            <a:off x="4927918" y="4899025"/>
            <a:ext cx="3931920" cy="1352458"/>
          </a:xfrm>
        </p:spPr>
        <p:txBody>
          <a:bodyPr>
            <a:normAutofit/>
          </a:bodyPr>
          <a:lstStyle>
            <a:lvl1pPr marL="0" indent="0" algn="l">
              <a:lnSpc>
                <a:spcPct val="110000"/>
              </a:lnSpc>
              <a:spcBef>
                <a:spcPts val="300"/>
              </a:spcBef>
              <a:buNone/>
              <a:defRPr sz="1200" b="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0" name="Freeform 9"/>
          <p:cNvSpPr/>
          <p:nvPr/>
        </p:nvSpPr>
        <p:spPr>
          <a:xfrm>
            <a:off x="280416" y="6399213"/>
            <a:ext cx="8558784" cy="0"/>
          </a:xfrm>
          <a:custGeom>
            <a:avLst/>
            <a:gdLst>
              <a:gd name="connsiteX0" fmla="*/ 0 w 8592671"/>
              <a:gd name="connsiteY0" fmla="*/ 0 h 0"/>
              <a:gd name="connsiteX1" fmla="*/ 8592671 w 8592671"/>
              <a:gd name="connsiteY1" fmla="*/ 0 h 0"/>
            </a:gdLst>
            <a:ahLst/>
            <a:cxnLst>
              <a:cxn ang="0">
                <a:pos x="connsiteX0" y="connsiteY0"/>
              </a:cxn>
              <a:cxn ang="0">
                <a:pos x="connsiteX1" y="connsiteY1"/>
              </a:cxn>
            </a:cxnLst>
            <a:rect l="l" t="t" r="r" b="b"/>
            <a:pathLst>
              <a:path w="8592671">
                <a:moveTo>
                  <a:pt x="0" y="0"/>
                </a:moveTo>
                <a:lnTo>
                  <a:pt x="8592671" y="0"/>
                </a:lnTo>
              </a:path>
            </a:pathLst>
          </a:custGeom>
          <a:ln w="3175">
            <a:solidFill>
              <a:schemeClr val="tx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Video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2575" y="4920520"/>
            <a:ext cx="3931920" cy="566738"/>
          </a:xfrm>
        </p:spPr>
        <p:txBody>
          <a:bodyPr anchor="b">
            <a:normAutofit/>
          </a:bodyPr>
          <a:lstStyle>
            <a:lvl1pPr algn="l">
              <a:defRPr sz="2400" b="0"/>
            </a:lvl1pPr>
          </a:lstStyle>
          <a:p>
            <a:r>
              <a:rPr lang="en-US" smtClean="0"/>
              <a:t>Click to edit Master title style</a:t>
            </a:r>
            <a:endParaRPr/>
          </a:p>
        </p:txBody>
      </p:sp>
      <p:sp>
        <p:nvSpPr>
          <p:cNvPr id="4" name="Text Placeholder 3"/>
          <p:cNvSpPr>
            <a:spLocks noGrp="1"/>
          </p:cNvSpPr>
          <p:nvPr>
            <p:ph type="body" sz="half" idx="2"/>
          </p:nvPr>
        </p:nvSpPr>
        <p:spPr>
          <a:xfrm>
            <a:off x="282575" y="5563458"/>
            <a:ext cx="3931920" cy="652462"/>
          </a:xfrm>
        </p:spPr>
        <p:txBody>
          <a:bodyPr/>
          <a:lstStyle>
            <a:lvl1pPr marL="0" indent="0" algn="l">
              <a:spcBef>
                <a:spcPts val="300"/>
              </a:spcBef>
              <a:buNone/>
              <a:defRPr sz="1400" b="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AE98C42-1518-C04B-9E7A-6B773DACFE28}" type="datetimeFigureOut">
              <a:rPr lang="en-US" smtClean="0"/>
              <a:pPr/>
              <a:t>3/22/11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16C965EC-8B08-4747-AAD2-7EA0BEB954B7}" type="slidenum">
              <a:rPr lang="en-US" smtClean="0"/>
              <a:pPr/>
              <a:t>‹#›</a:t>
            </a:fld>
            <a:endParaRPr lang="en-US" dirty="0"/>
          </a:p>
        </p:txBody>
      </p:sp>
      <p:sp>
        <p:nvSpPr>
          <p:cNvPr id="8" name="Text Placeholder 3"/>
          <p:cNvSpPr>
            <a:spLocks noGrp="1"/>
          </p:cNvSpPr>
          <p:nvPr>
            <p:ph type="body" sz="half" idx="13"/>
          </p:nvPr>
        </p:nvSpPr>
        <p:spPr>
          <a:xfrm>
            <a:off x="4927918" y="4899025"/>
            <a:ext cx="3931920" cy="1352458"/>
          </a:xfrm>
        </p:spPr>
        <p:txBody>
          <a:bodyPr>
            <a:normAutofit/>
          </a:bodyPr>
          <a:lstStyle>
            <a:lvl1pPr marL="0" indent="0" algn="l">
              <a:lnSpc>
                <a:spcPct val="110000"/>
              </a:lnSpc>
              <a:spcBef>
                <a:spcPts val="300"/>
              </a:spcBef>
              <a:buNone/>
              <a:defRPr sz="1200" b="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0" name="Freeform 9"/>
          <p:cNvSpPr/>
          <p:nvPr/>
        </p:nvSpPr>
        <p:spPr>
          <a:xfrm>
            <a:off x="280416" y="6399213"/>
            <a:ext cx="8558784" cy="0"/>
          </a:xfrm>
          <a:custGeom>
            <a:avLst/>
            <a:gdLst>
              <a:gd name="connsiteX0" fmla="*/ 0 w 8592671"/>
              <a:gd name="connsiteY0" fmla="*/ 0 h 0"/>
              <a:gd name="connsiteX1" fmla="*/ 8592671 w 8592671"/>
              <a:gd name="connsiteY1" fmla="*/ 0 h 0"/>
            </a:gdLst>
            <a:ahLst/>
            <a:cxnLst>
              <a:cxn ang="0">
                <a:pos x="connsiteX0" y="connsiteY0"/>
              </a:cxn>
              <a:cxn ang="0">
                <a:pos x="connsiteX1" y="connsiteY1"/>
              </a:cxn>
            </a:cxnLst>
            <a:rect l="l" t="t" r="r" b="b"/>
            <a:pathLst>
              <a:path w="8592671">
                <a:moveTo>
                  <a:pt x="0" y="0"/>
                </a:moveTo>
                <a:lnTo>
                  <a:pt x="8592671" y="0"/>
                </a:lnTo>
              </a:path>
            </a:pathLst>
          </a:custGeom>
          <a:ln w="3175">
            <a:solidFill>
              <a:schemeClr val="tx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a:p>
        </p:txBody>
      </p:sp>
      <p:sp>
        <p:nvSpPr>
          <p:cNvPr id="12" name="Media Placeholder 11"/>
          <p:cNvSpPr>
            <a:spLocks noGrp="1"/>
          </p:cNvSpPr>
          <p:nvPr>
            <p:ph type="media" sz="quarter" idx="14"/>
          </p:nvPr>
        </p:nvSpPr>
        <p:spPr>
          <a:xfrm>
            <a:off x="282575" y="458788"/>
            <a:ext cx="8577263" cy="3849624"/>
          </a:xfrm>
          <a:noFill/>
          <a:ln w="44450">
            <a:solidFill>
              <a:schemeClr val="bg1"/>
            </a:solidFill>
            <a:miter lim="800000"/>
          </a:ln>
          <a:effectLst/>
        </p:spPr>
        <p:style>
          <a:lnRef idx="1">
            <a:schemeClr val="dk1"/>
          </a:lnRef>
          <a:fillRef idx="3">
            <a:schemeClr val="dk1"/>
          </a:fillRef>
          <a:effectRef idx="2">
            <a:schemeClr val="dk1"/>
          </a:effectRef>
          <a:fontRef idx="none"/>
        </p:style>
        <p:txBody>
          <a:bodyPr vert="horz" lIns="91440" tIns="45720" rIns="91440" bIns="45720" rtlCol="0">
            <a:normAutofit/>
          </a:bodyPr>
          <a:lstStyle>
            <a:lvl1pPr marL="349250" indent="-349250" algn="l" defTabSz="914400" rtl="0" eaLnBrk="1" latinLnBrk="0" hangingPunct="1">
              <a:spcBef>
                <a:spcPts val="2000"/>
              </a:spcBef>
              <a:buFont typeface="Wingdings 2" pitchFamily="18" charset="2"/>
              <a:buNone/>
              <a:defRPr sz="2000" kern="1200">
                <a:solidFill>
                  <a:schemeClr val="tx1"/>
                </a:solidFill>
                <a:latin typeface="+mn-lt"/>
                <a:ea typeface="+mn-ea"/>
                <a:cs typeface="+mn-cs"/>
              </a:defRPr>
            </a:lvl1pPr>
          </a:lstStyle>
          <a:p>
            <a:r>
              <a:rPr lang="en-US" dirty="0" smtClean="0"/>
              <a:t>Click icon to add media</a:t>
            </a:r>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BAE98C42-1518-C04B-9E7A-6B773DACFE28}" type="datetimeFigureOut">
              <a:rPr lang="en-US" smtClean="0"/>
              <a:pPr/>
              <a:t>3/22/11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6C965EC-8B08-4747-AAD2-7EA0BEB954B7}" type="slidenum">
              <a:rPr lang="en-US" smtClean="0"/>
              <a:pPr/>
              <a:t>‹#›</a:t>
            </a:fld>
            <a:endParaRPr lang="en-US" dirty="0"/>
          </a:p>
        </p:txBody>
      </p:sp>
      <p:sp>
        <p:nvSpPr>
          <p:cNvPr id="7" name="Freeform 6"/>
          <p:cNvSpPr/>
          <p:nvPr/>
        </p:nvSpPr>
        <p:spPr>
          <a:xfrm>
            <a:off x="280416" y="1525588"/>
            <a:ext cx="8558784" cy="0"/>
          </a:xfrm>
          <a:custGeom>
            <a:avLst/>
            <a:gdLst>
              <a:gd name="connsiteX0" fmla="*/ 0 w 8592671"/>
              <a:gd name="connsiteY0" fmla="*/ 0 h 0"/>
              <a:gd name="connsiteX1" fmla="*/ 8592671 w 8592671"/>
              <a:gd name="connsiteY1" fmla="*/ 0 h 0"/>
            </a:gdLst>
            <a:ahLst/>
            <a:cxnLst>
              <a:cxn ang="0">
                <a:pos x="connsiteX0" y="connsiteY0"/>
              </a:cxn>
              <a:cxn ang="0">
                <a:pos x="connsiteX1" y="connsiteY1"/>
              </a:cxn>
            </a:cxnLst>
            <a:rect l="l" t="t" r="r" b="b"/>
            <a:pathLst>
              <a:path w="8592671">
                <a:moveTo>
                  <a:pt x="0" y="0"/>
                </a:moveTo>
                <a:lnTo>
                  <a:pt x="8592671" y="0"/>
                </a:lnTo>
              </a:path>
            </a:pathLst>
          </a:custGeom>
          <a:ln w="3175">
            <a:solidFill>
              <a:schemeClr val="tx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a:p>
        </p:txBody>
      </p:sp>
      <p:sp>
        <p:nvSpPr>
          <p:cNvPr id="8" name="Freeform 7"/>
          <p:cNvSpPr/>
          <p:nvPr/>
        </p:nvSpPr>
        <p:spPr>
          <a:xfrm>
            <a:off x="280416" y="6399213"/>
            <a:ext cx="8558784" cy="0"/>
          </a:xfrm>
          <a:custGeom>
            <a:avLst/>
            <a:gdLst>
              <a:gd name="connsiteX0" fmla="*/ 0 w 8592671"/>
              <a:gd name="connsiteY0" fmla="*/ 0 h 0"/>
              <a:gd name="connsiteX1" fmla="*/ 8592671 w 8592671"/>
              <a:gd name="connsiteY1" fmla="*/ 0 h 0"/>
            </a:gdLst>
            <a:ahLst/>
            <a:cxnLst>
              <a:cxn ang="0">
                <a:pos x="connsiteX0" y="connsiteY0"/>
              </a:cxn>
              <a:cxn ang="0">
                <a:pos x="connsiteX1" y="connsiteY1"/>
              </a:cxn>
            </a:cxnLst>
            <a:rect l="l" t="t" r="r" b="b"/>
            <a:pathLst>
              <a:path w="8592671">
                <a:moveTo>
                  <a:pt x="0" y="0"/>
                </a:moveTo>
                <a:lnTo>
                  <a:pt x="8592671" y="0"/>
                </a:lnTo>
              </a:path>
            </a:pathLst>
          </a:custGeom>
          <a:ln w="3175">
            <a:solidFill>
              <a:schemeClr val="tx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391400" y="458788"/>
            <a:ext cx="1447800" cy="5792787"/>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641350" y="458788"/>
            <a:ext cx="6521450" cy="579278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BAE98C42-1518-C04B-9E7A-6B773DACFE28}" type="datetimeFigureOut">
              <a:rPr lang="en-US" smtClean="0"/>
              <a:pPr/>
              <a:t>3/22/11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6C965EC-8B08-4747-AAD2-7EA0BEB954B7}" type="slidenum">
              <a:rPr lang="en-US" smtClean="0"/>
              <a:pPr/>
              <a:t>‹#›</a:t>
            </a:fld>
            <a:endParaRPr lang="en-US" dirty="0"/>
          </a:p>
        </p:txBody>
      </p:sp>
      <p:sp>
        <p:nvSpPr>
          <p:cNvPr id="7" name="Freeform 6"/>
          <p:cNvSpPr/>
          <p:nvPr/>
        </p:nvSpPr>
        <p:spPr>
          <a:xfrm>
            <a:off x="280416" y="258580"/>
            <a:ext cx="8558784" cy="0"/>
          </a:xfrm>
          <a:custGeom>
            <a:avLst/>
            <a:gdLst>
              <a:gd name="connsiteX0" fmla="*/ 0 w 8592671"/>
              <a:gd name="connsiteY0" fmla="*/ 0 h 0"/>
              <a:gd name="connsiteX1" fmla="*/ 8592671 w 8592671"/>
              <a:gd name="connsiteY1" fmla="*/ 0 h 0"/>
            </a:gdLst>
            <a:ahLst/>
            <a:cxnLst>
              <a:cxn ang="0">
                <a:pos x="connsiteX0" y="connsiteY0"/>
              </a:cxn>
              <a:cxn ang="0">
                <a:pos x="connsiteX1" y="connsiteY1"/>
              </a:cxn>
            </a:cxnLst>
            <a:rect l="l" t="t" r="r" b="b"/>
            <a:pathLst>
              <a:path w="8592671">
                <a:moveTo>
                  <a:pt x="0" y="0"/>
                </a:moveTo>
                <a:lnTo>
                  <a:pt x="8592671" y="0"/>
                </a:lnTo>
              </a:path>
            </a:pathLst>
          </a:custGeom>
          <a:ln w="3175">
            <a:solidFill>
              <a:schemeClr val="tx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a:p>
        </p:txBody>
      </p:sp>
      <p:sp>
        <p:nvSpPr>
          <p:cNvPr id="8" name="Freeform 7"/>
          <p:cNvSpPr/>
          <p:nvPr/>
        </p:nvSpPr>
        <p:spPr>
          <a:xfrm>
            <a:off x="280416" y="6399213"/>
            <a:ext cx="8558784" cy="0"/>
          </a:xfrm>
          <a:custGeom>
            <a:avLst/>
            <a:gdLst>
              <a:gd name="connsiteX0" fmla="*/ 0 w 8592671"/>
              <a:gd name="connsiteY0" fmla="*/ 0 h 0"/>
              <a:gd name="connsiteX1" fmla="*/ 8592671 w 8592671"/>
              <a:gd name="connsiteY1" fmla="*/ 0 h 0"/>
            </a:gdLst>
            <a:ahLst/>
            <a:cxnLst>
              <a:cxn ang="0">
                <a:pos x="connsiteX0" y="connsiteY0"/>
              </a:cxn>
              <a:cxn ang="0">
                <a:pos x="connsiteX1" y="connsiteY1"/>
              </a:cxn>
            </a:cxnLst>
            <a:rect l="l" t="t" r="r" b="b"/>
            <a:pathLst>
              <a:path w="8592671">
                <a:moveTo>
                  <a:pt x="0" y="0"/>
                </a:moveTo>
                <a:lnTo>
                  <a:pt x="8592671" y="0"/>
                </a:lnTo>
              </a:path>
            </a:pathLst>
          </a:custGeom>
          <a:ln w="3175">
            <a:solidFill>
              <a:schemeClr val="tx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lvl1pPr>
              <a:spcBef>
                <a:spcPts val="2000"/>
              </a:spcBef>
              <a:defRPr/>
            </a:lvl1pPr>
            <a:lvl2pPr>
              <a:spcBef>
                <a:spcPts val="600"/>
              </a:spcBef>
              <a:defRPr/>
            </a:lvl2pPr>
            <a:lvl3pPr>
              <a:spcBef>
                <a:spcPts val="600"/>
              </a:spcBef>
              <a:defRPr/>
            </a:lvl3pPr>
            <a:lvl4pPr>
              <a:spcBef>
                <a:spcPts val="600"/>
              </a:spcBef>
              <a:defRPr/>
            </a:lvl4pPr>
            <a:lvl5pPr>
              <a:spcBef>
                <a:spcPts val="600"/>
              </a:spcBef>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BAE98C42-1518-C04B-9E7A-6B773DACFE28}" type="datetimeFigureOut">
              <a:rPr lang="en-US" smtClean="0"/>
              <a:pPr/>
              <a:t>3/22/11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6C965EC-8B08-4747-AAD2-7EA0BEB954B7}" type="slidenum">
              <a:rPr lang="en-US" smtClean="0"/>
              <a:pPr/>
              <a:t>‹#›</a:t>
            </a:fld>
            <a:endParaRPr lang="en-US" dirty="0"/>
          </a:p>
        </p:txBody>
      </p:sp>
      <p:sp>
        <p:nvSpPr>
          <p:cNvPr id="19" name="Freeform 18"/>
          <p:cNvSpPr/>
          <p:nvPr/>
        </p:nvSpPr>
        <p:spPr>
          <a:xfrm>
            <a:off x="280416" y="1525588"/>
            <a:ext cx="8558784" cy="0"/>
          </a:xfrm>
          <a:custGeom>
            <a:avLst/>
            <a:gdLst>
              <a:gd name="connsiteX0" fmla="*/ 0 w 8592671"/>
              <a:gd name="connsiteY0" fmla="*/ 0 h 0"/>
              <a:gd name="connsiteX1" fmla="*/ 8592671 w 8592671"/>
              <a:gd name="connsiteY1" fmla="*/ 0 h 0"/>
            </a:gdLst>
            <a:ahLst/>
            <a:cxnLst>
              <a:cxn ang="0">
                <a:pos x="connsiteX0" y="connsiteY0"/>
              </a:cxn>
              <a:cxn ang="0">
                <a:pos x="connsiteX1" y="connsiteY1"/>
              </a:cxn>
            </a:cxnLst>
            <a:rect l="l" t="t" r="r" b="b"/>
            <a:pathLst>
              <a:path w="8592671">
                <a:moveTo>
                  <a:pt x="0" y="0"/>
                </a:moveTo>
                <a:lnTo>
                  <a:pt x="8592671" y="0"/>
                </a:lnTo>
              </a:path>
            </a:pathLst>
          </a:custGeom>
          <a:ln w="3175">
            <a:solidFill>
              <a:schemeClr val="tx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a:p>
        </p:txBody>
      </p:sp>
      <p:sp>
        <p:nvSpPr>
          <p:cNvPr id="20" name="Freeform 19"/>
          <p:cNvSpPr/>
          <p:nvPr/>
        </p:nvSpPr>
        <p:spPr>
          <a:xfrm>
            <a:off x="280416" y="6399213"/>
            <a:ext cx="8558784" cy="0"/>
          </a:xfrm>
          <a:custGeom>
            <a:avLst/>
            <a:gdLst>
              <a:gd name="connsiteX0" fmla="*/ 0 w 8592671"/>
              <a:gd name="connsiteY0" fmla="*/ 0 h 0"/>
              <a:gd name="connsiteX1" fmla="*/ 8592671 w 8592671"/>
              <a:gd name="connsiteY1" fmla="*/ 0 h 0"/>
            </a:gdLst>
            <a:ahLst/>
            <a:cxnLst>
              <a:cxn ang="0">
                <a:pos x="connsiteX0" y="connsiteY0"/>
              </a:cxn>
              <a:cxn ang="0">
                <a:pos x="connsiteX1" y="connsiteY1"/>
              </a:cxn>
            </a:cxnLst>
            <a:rect l="l" t="t" r="r" b="b"/>
            <a:pathLst>
              <a:path w="8592671">
                <a:moveTo>
                  <a:pt x="0" y="0"/>
                </a:moveTo>
                <a:lnTo>
                  <a:pt x="8592671" y="0"/>
                </a:lnTo>
              </a:path>
            </a:pathLst>
          </a:custGeom>
          <a:ln w="3175">
            <a:solidFill>
              <a:schemeClr val="tx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Title Slide with Picture">
    <p:spTree>
      <p:nvGrpSpPr>
        <p:cNvPr id="1" name=""/>
        <p:cNvGrpSpPr/>
        <p:nvPr/>
      </p:nvGrpSpPr>
      <p:grpSpPr>
        <a:xfrm>
          <a:off x="0" y="0"/>
          <a:ext cx="0" cy="0"/>
          <a:chOff x="0" y="0"/>
          <a:chExt cx="0" cy="0"/>
        </a:xfrm>
      </p:grpSpPr>
      <p:sp>
        <p:nvSpPr>
          <p:cNvPr id="8" name="Picture Placeholder 7"/>
          <p:cNvSpPr>
            <a:spLocks noGrp="1"/>
          </p:cNvSpPr>
          <p:nvPr>
            <p:ph type="pic" sz="quarter" idx="13"/>
          </p:nvPr>
        </p:nvSpPr>
        <p:spPr>
          <a:xfrm>
            <a:off x="2371725" y="381000"/>
            <a:ext cx="4400550" cy="3048000"/>
          </a:xfrm>
          <a:noFill/>
          <a:ln w="44450">
            <a:solidFill>
              <a:schemeClr val="bg1"/>
            </a:solidFill>
            <a:miter lim="800000"/>
          </a:ln>
        </p:spPr>
        <p:style>
          <a:lnRef idx="1">
            <a:schemeClr val="dk1"/>
          </a:lnRef>
          <a:fillRef idx="3">
            <a:schemeClr val="dk1"/>
          </a:fillRef>
          <a:effectRef idx="2">
            <a:schemeClr val="dk1"/>
          </a:effectRef>
          <a:fontRef idx="none"/>
        </p:style>
        <p:txBody>
          <a:bodyPr>
            <a:normAutofit/>
          </a:bodyPr>
          <a:lstStyle>
            <a:lvl1pPr>
              <a:buNone/>
              <a:defRPr sz="2000"/>
            </a:lvl1pPr>
          </a:lstStyle>
          <a:p>
            <a:r>
              <a:rPr lang="en-US" dirty="0" smtClean="0"/>
              <a:t>Click icon to add picture</a:t>
            </a:r>
            <a:endParaRPr/>
          </a:p>
        </p:txBody>
      </p:sp>
      <p:sp>
        <p:nvSpPr>
          <p:cNvPr id="2" name="Title 1"/>
          <p:cNvSpPr>
            <a:spLocks noGrp="1"/>
          </p:cNvSpPr>
          <p:nvPr>
            <p:ph type="ctrTitle"/>
          </p:nvPr>
        </p:nvSpPr>
        <p:spPr>
          <a:xfrm>
            <a:off x="641350" y="4146363"/>
            <a:ext cx="7856538" cy="1470025"/>
          </a:xfrm>
        </p:spPr>
        <p:txBody>
          <a:bodyPr>
            <a:noAutofit/>
          </a:bodyPr>
          <a:lstStyle>
            <a:lvl1pPr>
              <a:defRPr sz="5400"/>
            </a:lvl1pPr>
          </a:lstStyle>
          <a:p>
            <a:r>
              <a:rPr lang="en-US" smtClean="0"/>
              <a:t>Click to edit Master title style</a:t>
            </a:r>
            <a:endParaRPr/>
          </a:p>
        </p:txBody>
      </p:sp>
      <p:sp>
        <p:nvSpPr>
          <p:cNvPr id="3" name="Subtitle 2"/>
          <p:cNvSpPr>
            <a:spLocks noGrp="1"/>
          </p:cNvSpPr>
          <p:nvPr>
            <p:ph type="subTitle" idx="1"/>
          </p:nvPr>
        </p:nvSpPr>
        <p:spPr>
          <a:xfrm>
            <a:off x="641350" y="5620871"/>
            <a:ext cx="7856538" cy="614081"/>
          </a:xfrm>
        </p:spPr>
        <p:txBody>
          <a:bodyPr>
            <a:normAutofit/>
          </a:bodyPr>
          <a:lstStyle>
            <a:lvl1pPr marL="0" indent="0" algn="ctr">
              <a:lnSpc>
                <a:spcPct val="100000"/>
              </a:lnSpc>
              <a:spcBef>
                <a:spcPts val="0"/>
              </a:spcBef>
              <a:buNone/>
              <a:defRPr sz="18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p:txBody>
          <a:bodyPr/>
          <a:lstStyle/>
          <a:p>
            <a:fld id="{BAE98C42-1518-C04B-9E7A-6B773DACFE28}" type="datetimeFigureOut">
              <a:rPr lang="en-US" smtClean="0"/>
              <a:pPr/>
              <a:t>3/22/11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6C965EC-8B08-4747-AAD2-7EA0BEB954B7}"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85800" y="2017059"/>
            <a:ext cx="7772400" cy="1655064"/>
          </a:xfrm>
        </p:spPr>
        <p:txBody>
          <a:bodyPr vert="horz" lIns="91440" tIns="45720" rIns="91440" bIns="45720" rtlCol="0" anchor="b" anchorCtr="0">
            <a:noAutofit/>
          </a:bodyPr>
          <a:lstStyle>
            <a:lvl1pPr algn="ctr" defTabSz="914400" rtl="0" eaLnBrk="1" latinLnBrk="0" hangingPunct="1">
              <a:spcBef>
                <a:spcPct val="0"/>
              </a:spcBef>
              <a:buNone/>
              <a:defRPr sz="5400" b="0" kern="1200" cap="none" baseline="0">
                <a:solidFill>
                  <a:schemeClr val="tx1"/>
                </a:solidFill>
                <a:latin typeface="+mj-lt"/>
                <a:ea typeface="+mj-ea"/>
                <a:cs typeface="+mj-cs"/>
              </a:defRPr>
            </a:lvl1pPr>
          </a:lstStyle>
          <a:p>
            <a:r>
              <a:rPr lang="en-US" smtClean="0"/>
              <a:t>Click to edit Master title style</a:t>
            </a:r>
            <a:endParaRPr/>
          </a:p>
        </p:txBody>
      </p:sp>
      <p:sp>
        <p:nvSpPr>
          <p:cNvPr id="3" name="Text Placeholder 2"/>
          <p:cNvSpPr>
            <a:spLocks noGrp="1"/>
          </p:cNvSpPr>
          <p:nvPr>
            <p:ph type="body" idx="1"/>
          </p:nvPr>
        </p:nvSpPr>
        <p:spPr>
          <a:xfrm>
            <a:off x="685800" y="3662979"/>
            <a:ext cx="7772400" cy="1500187"/>
          </a:xfrm>
        </p:spPr>
        <p:txBody>
          <a:bodyPr vert="horz" lIns="91440" tIns="45720" rIns="91440" bIns="45720" rtlCol="0" anchor="t" anchorCtr="0">
            <a:normAutofit/>
          </a:bodyPr>
          <a:lstStyle>
            <a:lvl1pPr marL="0" indent="0" algn="ctr">
              <a:spcBef>
                <a:spcPts val="300"/>
              </a:spcBef>
              <a:buNone/>
              <a:defRPr sz="1800" kern="1200">
                <a:solidFill>
                  <a:schemeClr val="tx1">
                    <a:tint val="75000"/>
                  </a:schemeClr>
                </a:solidFill>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marL="0" lvl="0" indent="0" algn="ctr" defTabSz="914400" rtl="0" eaLnBrk="1" latinLnBrk="0" hangingPunct="1">
              <a:lnSpc>
                <a:spcPts val="2000"/>
              </a:lnSpc>
              <a:spcBef>
                <a:spcPts val="2000"/>
              </a:spcBef>
              <a:buFont typeface="Wingdings 2" pitchFamily="18" charset="2"/>
              <a:buNone/>
            </a:pPr>
            <a:r>
              <a:rPr lang="en-US" smtClean="0"/>
              <a:t>Click to edit Master text styles</a:t>
            </a:r>
          </a:p>
        </p:txBody>
      </p:sp>
      <p:sp>
        <p:nvSpPr>
          <p:cNvPr id="4" name="Date Placeholder 3"/>
          <p:cNvSpPr>
            <a:spLocks noGrp="1"/>
          </p:cNvSpPr>
          <p:nvPr>
            <p:ph type="dt" sz="half" idx="10"/>
          </p:nvPr>
        </p:nvSpPr>
        <p:spPr/>
        <p:txBody>
          <a:bodyPr/>
          <a:lstStyle/>
          <a:p>
            <a:fld id="{BAE98C42-1518-C04B-9E7A-6B773DACFE28}" type="datetimeFigureOut">
              <a:rPr lang="en-US" smtClean="0"/>
              <a:pPr/>
              <a:t>3/22/11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6C965EC-8B08-4747-AAD2-7EA0BEB954B7}"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641350" y="1600200"/>
            <a:ext cx="3749040" cy="4651375"/>
          </a:xfrm>
        </p:spPr>
        <p:txBody>
          <a:bodyPr>
            <a:normAutofit/>
          </a:bodyPr>
          <a:lstStyle>
            <a:lvl1pPr>
              <a:defRPr sz="2400"/>
            </a:lvl1pPr>
            <a:lvl2pPr>
              <a:defRPr sz="22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4749501" y="1600200"/>
            <a:ext cx="3749040" cy="4651375"/>
          </a:xfrm>
        </p:spPr>
        <p:txBody>
          <a:bodyPr>
            <a:normAutofit/>
          </a:bodyPr>
          <a:lstStyle>
            <a:lvl1pPr>
              <a:defRPr sz="2400"/>
            </a:lvl1pPr>
            <a:lvl2pPr>
              <a:defRPr sz="22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BAE98C42-1518-C04B-9E7A-6B773DACFE28}" type="datetimeFigureOut">
              <a:rPr lang="en-US" smtClean="0"/>
              <a:pPr/>
              <a:t>3/22/11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16C965EC-8B08-4747-AAD2-7EA0BEB954B7}" type="slidenum">
              <a:rPr lang="en-US" smtClean="0"/>
              <a:pPr/>
              <a:t>‹#›</a:t>
            </a:fld>
            <a:endParaRPr lang="en-US" dirty="0"/>
          </a:p>
        </p:txBody>
      </p:sp>
      <p:sp>
        <p:nvSpPr>
          <p:cNvPr id="16" name="Freeform 15"/>
          <p:cNvSpPr/>
          <p:nvPr/>
        </p:nvSpPr>
        <p:spPr>
          <a:xfrm>
            <a:off x="280416" y="1525588"/>
            <a:ext cx="8558784" cy="0"/>
          </a:xfrm>
          <a:custGeom>
            <a:avLst/>
            <a:gdLst>
              <a:gd name="connsiteX0" fmla="*/ 0 w 8592671"/>
              <a:gd name="connsiteY0" fmla="*/ 0 h 0"/>
              <a:gd name="connsiteX1" fmla="*/ 8592671 w 8592671"/>
              <a:gd name="connsiteY1" fmla="*/ 0 h 0"/>
            </a:gdLst>
            <a:ahLst/>
            <a:cxnLst>
              <a:cxn ang="0">
                <a:pos x="connsiteX0" y="connsiteY0"/>
              </a:cxn>
              <a:cxn ang="0">
                <a:pos x="connsiteX1" y="connsiteY1"/>
              </a:cxn>
            </a:cxnLst>
            <a:rect l="l" t="t" r="r" b="b"/>
            <a:pathLst>
              <a:path w="8592671">
                <a:moveTo>
                  <a:pt x="0" y="0"/>
                </a:moveTo>
                <a:lnTo>
                  <a:pt x="8592671" y="0"/>
                </a:lnTo>
              </a:path>
            </a:pathLst>
          </a:custGeom>
          <a:ln w="3175">
            <a:solidFill>
              <a:schemeClr val="tx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a:p>
        </p:txBody>
      </p:sp>
      <p:sp>
        <p:nvSpPr>
          <p:cNvPr id="17" name="Freeform 16"/>
          <p:cNvSpPr/>
          <p:nvPr/>
        </p:nvSpPr>
        <p:spPr>
          <a:xfrm>
            <a:off x="280416" y="6399213"/>
            <a:ext cx="8558784" cy="0"/>
          </a:xfrm>
          <a:custGeom>
            <a:avLst/>
            <a:gdLst>
              <a:gd name="connsiteX0" fmla="*/ 0 w 8592671"/>
              <a:gd name="connsiteY0" fmla="*/ 0 h 0"/>
              <a:gd name="connsiteX1" fmla="*/ 8592671 w 8592671"/>
              <a:gd name="connsiteY1" fmla="*/ 0 h 0"/>
            </a:gdLst>
            <a:ahLst/>
            <a:cxnLst>
              <a:cxn ang="0">
                <a:pos x="connsiteX0" y="connsiteY0"/>
              </a:cxn>
              <a:cxn ang="0">
                <a:pos x="connsiteX1" y="connsiteY1"/>
              </a:cxn>
            </a:cxnLst>
            <a:rect l="l" t="t" r="r" b="b"/>
            <a:pathLst>
              <a:path w="8592671">
                <a:moveTo>
                  <a:pt x="0" y="0"/>
                </a:moveTo>
                <a:lnTo>
                  <a:pt x="8592671" y="0"/>
                </a:lnTo>
              </a:path>
            </a:pathLst>
          </a:custGeom>
          <a:ln w="3175">
            <a:solidFill>
              <a:schemeClr val="tx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641350" y="1532964"/>
            <a:ext cx="3749040" cy="833718"/>
          </a:xfrm>
        </p:spPr>
        <p:txBody>
          <a:bodyPr anchor="ctr" anchorCtr="0">
            <a:noAutofit/>
          </a:bodyPr>
          <a:lstStyle>
            <a:lvl1pPr marL="0" indent="0" algn="ctr">
              <a:spcBef>
                <a:spcPts val="300"/>
              </a:spcBef>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41350" y="2362200"/>
            <a:ext cx="3749040" cy="3889375"/>
          </a:xfrm>
        </p:spPr>
        <p:txBody>
          <a:bodyPr>
            <a:normAutofit/>
          </a:bodyPr>
          <a:lstStyle>
            <a:lvl1pPr>
              <a:defRPr sz="2400"/>
            </a:lvl1pPr>
            <a:lvl2pPr>
              <a:defRPr sz="2200"/>
            </a:lvl2pPr>
            <a:lvl3pPr>
              <a:defRPr sz="20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4752601" y="1532964"/>
            <a:ext cx="3749040" cy="833718"/>
          </a:xfrm>
        </p:spPr>
        <p:txBody>
          <a:bodyPr anchor="ctr" anchorCtr="0">
            <a:noAutofit/>
          </a:bodyPr>
          <a:lstStyle>
            <a:lvl1pPr marL="0" indent="0" algn="ctr">
              <a:spcBef>
                <a:spcPts val="300"/>
              </a:spcBef>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52601" y="2362200"/>
            <a:ext cx="3749040" cy="3889375"/>
          </a:xfrm>
        </p:spPr>
        <p:txBody>
          <a:bodyPr>
            <a:normAutofit/>
          </a:bodyPr>
          <a:lstStyle>
            <a:lvl1pPr>
              <a:defRPr sz="2400"/>
            </a:lvl1pPr>
            <a:lvl2pPr>
              <a:defRPr sz="2200"/>
            </a:lvl2pPr>
            <a:lvl3pPr>
              <a:defRPr sz="20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p>
            <a:fld id="{BAE98C42-1518-C04B-9E7A-6B773DACFE28}" type="datetimeFigureOut">
              <a:rPr lang="en-US" smtClean="0"/>
              <a:pPr/>
              <a:t>3/22/11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16C965EC-8B08-4747-AAD2-7EA0BEB954B7}" type="slidenum">
              <a:rPr lang="en-US" smtClean="0"/>
              <a:pPr/>
              <a:t>‹#›</a:t>
            </a:fld>
            <a:endParaRPr lang="en-US" dirty="0"/>
          </a:p>
        </p:txBody>
      </p:sp>
      <p:sp>
        <p:nvSpPr>
          <p:cNvPr id="10" name="Freeform 9"/>
          <p:cNvSpPr/>
          <p:nvPr/>
        </p:nvSpPr>
        <p:spPr>
          <a:xfrm>
            <a:off x="280416" y="1525588"/>
            <a:ext cx="8558784" cy="0"/>
          </a:xfrm>
          <a:custGeom>
            <a:avLst/>
            <a:gdLst>
              <a:gd name="connsiteX0" fmla="*/ 0 w 8592671"/>
              <a:gd name="connsiteY0" fmla="*/ 0 h 0"/>
              <a:gd name="connsiteX1" fmla="*/ 8592671 w 8592671"/>
              <a:gd name="connsiteY1" fmla="*/ 0 h 0"/>
            </a:gdLst>
            <a:ahLst/>
            <a:cxnLst>
              <a:cxn ang="0">
                <a:pos x="connsiteX0" y="connsiteY0"/>
              </a:cxn>
              <a:cxn ang="0">
                <a:pos x="connsiteX1" y="connsiteY1"/>
              </a:cxn>
            </a:cxnLst>
            <a:rect l="l" t="t" r="r" b="b"/>
            <a:pathLst>
              <a:path w="8592671">
                <a:moveTo>
                  <a:pt x="0" y="0"/>
                </a:moveTo>
                <a:lnTo>
                  <a:pt x="8592671" y="0"/>
                </a:lnTo>
              </a:path>
            </a:pathLst>
          </a:custGeom>
          <a:ln w="3175">
            <a:solidFill>
              <a:schemeClr val="tx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a:p>
        </p:txBody>
      </p:sp>
      <p:sp>
        <p:nvSpPr>
          <p:cNvPr id="11" name="Freeform 10"/>
          <p:cNvSpPr/>
          <p:nvPr/>
        </p:nvSpPr>
        <p:spPr>
          <a:xfrm>
            <a:off x="280416" y="6399213"/>
            <a:ext cx="8558784" cy="0"/>
          </a:xfrm>
          <a:custGeom>
            <a:avLst/>
            <a:gdLst>
              <a:gd name="connsiteX0" fmla="*/ 0 w 8592671"/>
              <a:gd name="connsiteY0" fmla="*/ 0 h 0"/>
              <a:gd name="connsiteX1" fmla="*/ 8592671 w 8592671"/>
              <a:gd name="connsiteY1" fmla="*/ 0 h 0"/>
            </a:gdLst>
            <a:ahLst/>
            <a:cxnLst>
              <a:cxn ang="0">
                <a:pos x="connsiteX0" y="connsiteY0"/>
              </a:cxn>
              <a:cxn ang="0">
                <a:pos x="connsiteX1" y="connsiteY1"/>
              </a:cxn>
            </a:cxnLst>
            <a:rect l="l" t="t" r="r" b="b"/>
            <a:pathLst>
              <a:path w="8592671">
                <a:moveTo>
                  <a:pt x="0" y="0"/>
                </a:moveTo>
                <a:lnTo>
                  <a:pt x="8592671" y="0"/>
                </a:lnTo>
              </a:path>
            </a:pathLst>
          </a:custGeom>
          <a:ln w="3175">
            <a:solidFill>
              <a:schemeClr val="tx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BAE98C42-1518-C04B-9E7A-6B773DACFE28}" type="datetimeFigureOut">
              <a:rPr lang="en-US" smtClean="0"/>
              <a:pPr/>
              <a:t>3/22/11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16C965EC-8B08-4747-AAD2-7EA0BEB954B7}" type="slidenum">
              <a:rPr lang="en-US" smtClean="0"/>
              <a:pPr/>
              <a:t>‹#›</a:t>
            </a:fld>
            <a:endParaRPr lang="en-US" dirty="0"/>
          </a:p>
        </p:txBody>
      </p:sp>
      <p:sp>
        <p:nvSpPr>
          <p:cNvPr id="6" name="Freeform 5"/>
          <p:cNvSpPr/>
          <p:nvPr/>
        </p:nvSpPr>
        <p:spPr>
          <a:xfrm>
            <a:off x="280416" y="1525588"/>
            <a:ext cx="8558784" cy="0"/>
          </a:xfrm>
          <a:custGeom>
            <a:avLst/>
            <a:gdLst>
              <a:gd name="connsiteX0" fmla="*/ 0 w 8592671"/>
              <a:gd name="connsiteY0" fmla="*/ 0 h 0"/>
              <a:gd name="connsiteX1" fmla="*/ 8592671 w 8592671"/>
              <a:gd name="connsiteY1" fmla="*/ 0 h 0"/>
            </a:gdLst>
            <a:ahLst/>
            <a:cxnLst>
              <a:cxn ang="0">
                <a:pos x="connsiteX0" y="connsiteY0"/>
              </a:cxn>
              <a:cxn ang="0">
                <a:pos x="connsiteX1" y="connsiteY1"/>
              </a:cxn>
            </a:cxnLst>
            <a:rect l="l" t="t" r="r" b="b"/>
            <a:pathLst>
              <a:path w="8592671">
                <a:moveTo>
                  <a:pt x="0" y="0"/>
                </a:moveTo>
                <a:lnTo>
                  <a:pt x="8592671" y="0"/>
                </a:lnTo>
              </a:path>
            </a:pathLst>
          </a:custGeom>
          <a:ln w="3175">
            <a:solidFill>
              <a:schemeClr val="tx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a:p>
        </p:txBody>
      </p:sp>
      <p:sp>
        <p:nvSpPr>
          <p:cNvPr id="7" name="Freeform 6"/>
          <p:cNvSpPr/>
          <p:nvPr/>
        </p:nvSpPr>
        <p:spPr>
          <a:xfrm>
            <a:off x="280416" y="6399213"/>
            <a:ext cx="8558784" cy="0"/>
          </a:xfrm>
          <a:custGeom>
            <a:avLst/>
            <a:gdLst>
              <a:gd name="connsiteX0" fmla="*/ 0 w 8592671"/>
              <a:gd name="connsiteY0" fmla="*/ 0 h 0"/>
              <a:gd name="connsiteX1" fmla="*/ 8592671 w 8592671"/>
              <a:gd name="connsiteY1" fmla="*/ 0 h 0"/>
            </a:gdLst>
            <a:ahLst/>
            <a:cxnLst>
              <a:cxn ang="0">
                <a:pos x="connsiteX0" y="connsiteY0"/>
              </a:cxn>
              <a:cxn ang="0">
                <a:pos x="connsiteX1" y="connsiteY1"/>
              </a:cxn>
            </a:cxnLst>
            <a:rect l="l" t="t" r="r" b="b"/>
            <a:pathLst>
              <a:path w="8592671">
                <a:moveTo>
                  <a:pt x="0" y="0"/>
                </a:moveTo>
                <a:lnTo>
                  <a:pt x="8592671" y="0"/>
                </a:lnTo>
              </a:path>
            </a:pathLst>
          </a:custGeom>
          <a:ln w="3175">
            <a:solidFill>
              <a:schemeClr val="tx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a:p>
        </p:txBody>
      </p:sp>
      <p:sp>
        <p:nvSpPr>
          <p:cNvPr id="8" name="Freeform 7"/>
          <p:cNvSpPr/>
          <p:nvPr/>
        </p:nvSpPr>
        <p:spPr>
          <a:xfrm>
            <a:off x="280416" y="1525588"/>
            <a:ext cx="8558784" cy="0"/>
          </a:xfrm>
          <a:custGeom>
            <a:avLst/>
            <a:gdLst>
              <a:gd name="connsiteX0" fmla="*/ 0 w 8592671"/>
              <a:gd name="connsiteY0" fmla="*/ 0 h 0"/>
              <a:gd name="connsiteX1" fmla="*/ 8592671 w 8592671"/>
              <a:gd name="connsiteY1" fmla="*/ 0 h 0"/>
            </a:gdLst>
            <a:ahLst/>
            <a:cxnLst>
              <a:cxn ang="0">
                <a:pos x="connsiteX0" y="connsiteY0"/>
              </a:cxn>
              <a:cxn ang="0">
                <a:pos x="connsiteX1" y="connsiteY1"/>
              </a:cxn>
            </a:cxnLst>
            <a:rect l="l" t="t" r="r" b="b"/>
            <a:pathLst>
              <a:path w="8592671">
                <a:moveTo>
                  <a:pt x="0" y="0"/>
                </a:moveTo>
                <a:lnTo>
                  <a:pt x="8592671" y="0"/>
                </a:lnTo>
              </a:path>
            </a:pathLst>
          </a:custGeom>
          <a:ln w="3175">
            <a:solidFill>
              <a:schemeClr val="tx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a:p>
        </p:txBody>
      </p:sp>
      <p:sp>
        <p:nvSpPr>
          <p:cNvPr id="9" name="Freeform 8"/>
          <p:cNvSpPr/>
          <p:nvPr/>
        </p:nvSpPr>
        <p:spPr>
          <a:xfrm>
            <a:off x="280416" y="6399213"/>
            <a:ext cx="8558784" cy="0"/>
          </a:xfrm>
          <a:custGeom>
            <a:avLst/>
            <a:gdLst>
              <a:gd name="connsiteX0" fmla="*/ 0 w 8592671"/>
              <a:gd name="connsiteY0" fmla="*/ 0 h 0"/>
              <a:gd name="connsiteX1" fmla="*/ 8592671 w 8592671"/>
              <a:gd name="connsiteY1" fmla="*/ 0 h 0"/>
            </a:gdLst>
            <a:ahLst/>
            <a:cxnLst>
              <a:cxn ang="0">
                <a:pos x="connsiteX0" y="connsiteY0"/>
              </a:cxn>
              <a:cxn ang="0">
                <a:pos x="connsiteX1" y="connsiteY1"/>
              </a:cxn>
            </a:cxnLst>
            <a:rect l="l" t="t" r="r" b="b"/>
            <a:pathLst>
              <a:path w="8592671">
                <a:moveTo>
                  <a:pt x="0" y="0"/>
                </a:moveTo>
                <a:lnTo>
                  <a:pt x="8592671" y="0"/>
                </a:lnTo>
              </a:path>
            </a:pathLst>
          </a:custGeom>
          <a:ln w="3175">
            <a:solidFill>
              <a:schemeClr val="tx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a:p>
        </p:txBody>
      </p:sp>
      <p:sp>
        <p:nvSpPr>
          <p:cNvPr id="10" name="Freeform 9"/>
          <p:cNvSpPr/>
          <p:nvPr/>
        </p:nvSpPr>
        <p:spPr>
          <a:xfrm>
            <a:off x="280416" y="1525588"/>
            <a:ext cx="8558784" cy="0"/>
          </a:xfrm>
          <a:custGeom>
            <a:avLst/>
            <a:gdLst>
              <a:gd name="connsiteX0" fmla="*/ 0 w 8592671"/>
              <a:gd name="connsiteY0" fmla="*/ 0 h 0"/>
              <a:gd name="connsiteX1" fmla="*/ 8592671 w 8592671"/>
              <a:gd name="connsiteY1" fmla="*/ 0 h 0"/>
            </a:gdLst>
            <a:ahLst/>
            <a:cxnLst>
              <a:cxn ang="0">
                <a:pos x="connsiteX0" y="connsiteY0"/>
              </a:cxn>
              <a:cxn ang="0">
                <a:pos x="connsiteX1" y="connsiteY1"/>
              </a:cxn>
            </a:cxnLst>
            <a:rect l="l" t="t" r="r" b="b"/>
            <a:pathLst>
              <a:path w="8592671">
                <a:moveTo>
                  <a:pt x="0" y="0"/>
                </a:moveTo>
                <a:lnTo>
                  <a:pt x="8592671" y="0"/>
                </a:lnTo>
              </a:path>
            </a:pathLst>
          </a:custGeom>
          <a:ln w="3175">
            <a:solidFill>
              <a:schemeClr val="tx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a:p>
        </p:txBody>
      </p:sp>
      <p:sp>
        <p:nvSpPr>
          <p:cNvPr id="11" name="Freeform 10"/>
          <p:cNvSpPr/>
          <p:nvPr/>
        </p:nvSpPr>
        <p:spPr>
          <a:xfrm>
            <a:off x="280416" y="6399213"/>
            <a:ext cx="8558784" cy="0"/>
          </a:xfrm>
          <a:custGeom>
            <a:avLst/>
            <a:gdLst>
              <a:gd name="connsiteX0" fmla="*/ 0 w 8592671"/>
              <a:gd name="connsiteY0" fmla="*/ 0 h 0"/>
              <a:gd name="connsiteX1" fmla="*/ 8592671 w 8592671"/>
              <a:gd name="connsiteY1" fmla="*/ 0 h 0"/>
            </a:gdLst>
            <a:ahLst/>
            <a:cxnLst>
              <a:cxn ang="0">
                <a:pos x="connsiteX0" y="connsiteY0"/>
              </a:cxn>
              <a:cxn ang="0">
                <a:pos x="connsiteX1" y="connsiteY1"/>
              </a:cxn>
            </a:cxnLst>
            <a:rect l="l" t="t" r="r" b="b"/>
            <a:pathLst>
              <a:path w="8592671">
                <a:moveTo>
                  <a:pt x="0" y="0"/>
                </a:moveTo>
                <a:lnTo>
                  <a:pt x="8592671" y="0"/>
                </a:lnTo>
              </a:path>
            </a:pathLst>
          </a:custGeom>
          <a:ln w="3175">
            <a:solidFill>
              <a:schemeClr val="tx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a:p>
        </p:txBody>
      </p:sp>
      <p:sp>
        <p:nvSpPr>
          <p:cNvPr id="12" name="Freeform 11"/>
          <p:cNvSpPr/>
          <p:nvPr/>
        </p:nvSpPr>
        <p:spPr>
          <a:xfrm>
            <a:off x="280416" y="1525588"/>
            <a:ext cx="8558784" cy="0"/>
          </a:xfrm>
          <a:custGeom>
            <a:avLst/>
            <a:gdLst>
              <a:gd name="connsiteX0" fmla="*/ 0 w 8592671"/>
              <a:gd name="connsiteY0" fmla="*/ 0 h 0"/>
              <a:gd name="connsiteX1" fmla="*/ 8592671 w 8592671"/>
              <a:gd name="connsiteY1" fmla="*/ 0 h 0"/>
            </a:gdLst>
            <a:ahLst/>
            <a:cxnLst>
              <a:cxn ang="0">
                <a:pos x="connsiteX0" y="connsiteY0"/>
              </a:cxn>
              <a:cxn ang="0">
                <a:pos x="connsiteX1" y="connsiteY1"/>
              </a:cxn>
            </a:cxnLst>
            <a:rect l="l" t="t" r="r" b="b"/>
            <a:pathLst>
              <a:path w="8592671">
                <a:moveTo>
                  <a:pt x="0" y="0"/>
                </a:moveTo>
                <a:lnTo>
                  <a:pt x="8592671" y="0"/>
                </a:lnTo>
              </a:path>
            </a:pathLst>
          </a:custGeom>
          <a:ln w="3175">
            <a:solidFill>
              <a:schemeClr val="tx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a:p>
        </p:txBody>
      </p:sp>
      <p:sp>
        <p:nvSpPr>
          <p:cNvPr id="13" name="Freeform 12"/>
          <p:cNvSpPr/>
          <p:nvPr/>
        </p:nvSpPr>
        <p:spPr>
          <a:xfrm>
            <a:off x="280416" y="6399213"/>
            <a:ext cx="8558784" cy="0"/>
          </a:xfrm>
          <a:custGeom>
            <a:avLst/>
            <a:gdLst>
              <a:gd name="connsiteX0" fmla="*/ 0 w 8592671"/>
              <a:gd name="connsiteY0" fmla="*/ 0 h 0"/>
              <a:gd name="connsiteX1" fmla="*/ 8592671 w 8592671"/>
              <a:gd name="connsiteY1" fmla="*/ 0 h 0"/>
            </a:gdLst>
            <a:ahLst/>
            <a:cxnLst>
              <a:cxn ang="0">
                <a:pos x="connsiteX0" y="connsiteY0"/>
              </a:cxn>
              <a:cxn ang="0">
                <a:pos x="connsiteX1" y="connsiteY1"/>
              </a:cxn>
            </a:cxnLst>
            <a:rect l="l" t="t" r="r" b="b"/>
            <a:pathLst>
              <a:path w="8592671">
                <a:moveTo>
                  <a:pt x="0" y="0"/>
                </a:moveTo>
                <a:lnTo>
                  <a:pt x="8592671" y="0"/>
                </a:lnTo>
              </a:path>
            </a:pathLst>
          </a:custGeom>
          <a:ln w="3175">
            <a:solidFill>
              <a:schemeClr val="tx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E98C42-1518-C04B-9E7A-6B773DACFE28}" type="datetimeFigureOut">
              <a:rPr lang="en-US" smtClean="0"/>
              <a:pPr/>
              <a:t>3/22/11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16C965EC-8B08-4747-AAD2-7EA0BEB954B7}"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4340" y="802910"/>
            <a:ext cx="3474720" cy="1162050"/>
          </a:xfrm>
        </p:spPr>
        <p:txBody>
          <a:bodyPr anchor="b">
            <a:normAutofit/>
          </a:bodyPr>
          <a:lstStyle>
            <a:lvl1pPr algn="ctr">
              <a:defRPr sz="2400" b="0"/>
            </a:lvl1pPr>
          </a:lstStyle>
          <a:p>
            <a:r>
              <a:rPr lang="en-US" smtClean="0"/>
              <a:t>Click to edit Master title style</a:t>
            </a:r>
            <a:endParaRPr/>
          </a:p>
        </p:txBody>
      </p:sp>
      <p:sp>
        <p:nvSpPr>
          <p:cNvPr id="3" name="Content Placeholder 2"/>
          <p:cNvSpPr>
            <a:spLocks noGrp="1"/>
          </p:cNvSpPr>
          <p:nvPr>
            <p:ph idx="1"/>
          </p:nvPr>
        </p:nvSpPr>
        <p:spPr>
          <a:xfrm>
            <a:off x="4562010" y="449705"/>
            <a:ext cx="3931920" cy="5781388"/>
          </a:xfrm>
        </p:spPr>
        <p:txBody>
          <a:bodyPr>
            <a:normAutofit/>
          </a:bodyPr>
          <a:lstStyle>
            <a:lvl1pPr>
              <a:defRPr sz="2400"/>
            </a:lvl1pPr>
            <a:lvl2pPr>
              <a:defRPr sz="2400"/>
            </a:lvl2pPr>
            <a:lvl3pPr>
              <a:defRPr sz="2400"/>
            </a:lvl3pPr>
            <a:lvl4pPr>
              <a:defRPr sz="2400"/>
            </a:lvl4pPr>
            <a:lvl5pPr>
              <a:defRPr sz="24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624340" y="2057399"/>
            <a:ext cx="3474720" cy="3733801"/>
          </a:xfrm>
        </p:spPr>
        <p:txBody>
          <a:bodyPr>
            <a:normAutofit/>
          </a:bodyPr>
          <a:lstStyle>
            <a:lvl1pPr marL="0" indent="0" algn="ctr">
              <a:lnSpc>
                <a:spcPct val="110000"/>
              </a:lnSpc>
              <a:buNone/>
              <a:defRPr sz="1800" b="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AE98C42-1518-C04B-9E7A-6B773DACFE28}" type="datetimeFigureOut">
              <a:rPr lang="en-US" smtClean="0"/>
              <a:pPr/>
              <a:t>3/22/11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16C965EC-8B08-4747-AAD2-7EA0BEB954B7}" type="slidenum">
              <a:rPr lang="en-US" smtClean="0"/>
              <a:pPr/>
              <a:t>‹#›</a:t>
            </a:fld>
            <a:endParaRPr lang="en-US" dirty="0"/>
          </a:p>
        </p:txBody>
      </p:sp>
      <p:sp>
        <p:nvSpPr>
          <p:cNvPr id="8" name="Freeform 7"/>
          <p:cNvSpPr/>
          <p:nvPr/>
        </p:nvSpPr>
        <p:spPr>
          <a:xfrm>
            <a:off x="280416" y="258580"/>
            <a:ext cx="8558784" cy="0"/>
          </a:xfrm>
          <a:custGeom>
            <a:avLst/>
            <a:gdLst>
              <a:gd name="connsiteX0" fmla="*/ 0 w 8592671"/>
              <a:gd name="connsiteY0" fmla="*/ 0 h 0"/>
              <a:gd name="connsiteX1" fmla="*/ 8592671 w 8592671"/>
              <a:gd name="connsiteY1" fmla="*/ 0 h 0"/>
            </a:gdLst>
            <a:ahLst/>
            <a:cxnLst>
              <a:cxn ang="0">
                <a:pos x="connsiteX0" y="connsiteY0"/>
              </a:cxn>
              <a:cxn ang="0">
                <a:pos x="connsiteX1" y="connsiteY1"/>
              </a:cxn>
            </a:cxnLst>
            <a:rect l="l" t="t" r="r" b="b"/>
            <a:pathLst>
              <a:path w="8592671">
                <a:moveTo>
                  <a:pt x="0" y="0"/>
                </a:moveTo>
                <a:lnTo>
                  <a:pt x="8592671" y="0"/>
                </a:lnTo>
              </a:path>
            </a:pathLst>
          </a:custGeom>
          <a:ln w="3175">
            <a:solidFill>
              <a:schemeClr val="tx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a:p>
        </p:txBody>
      </p:sp>
      <p:sp>
        <p:nvSpPr>
          <p:cNvPr id="9" name="Freeform 8"/>
          <p:cNvSpPr/>
          <p:nvPr/>
        </p:nvSpPr>
        <p:spPr>
          <a:xfrm>
            <a:off x="280416" y="6399213"/>
            <a:ext cx="8558784" cy="0"/>
          </a:xfrm>
          <a:custGeom>
            <a:avLst/>
            <a:gdLst>
              <a:gd name="connsiteX0" fmla="*/ 0 w 8592671"/>
              <a:gd name="connsiteY0" fmla="*/ 0 h 0"/>
              <a:gd name="connsiteX1" fmla="*/ 8592671 w 8592671"/>
              <a:gd name="connsiteY1" fmla="*/ 0 h 0"/>
            </a:gdLst>
            <a:ahLst/>
            <a:cxnLst>
              <a:cxn ang="0">
                <a:pos x="connsiteX0" y="connsiteY0"/>
              </a:cxn>
              <a:cxn ang="0">
                <a:pos x="connsiteX1" y="connsiteY1"/>
              </a:cxn>
            </a:cxnLst>
            <a:rect l="l" t="t" r="r" b="b"/>
            <a:pathLst>
              <a:path w="8592671">
                <a:moveTo>
                  <a:pt x="0" y="0"/>
                </a:moveTo>
                <a:lnTo>
                  <a:pt x="8592671" y="0"/>
                </a:lnTo>
              </a:path>
            </a:pathLst>
          </a:custGeom>
          <a:ln w="3175">
            <a:solidFill>
              <a:schemeClr val="tx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41350" y="107576"/>
            <a:ext cx="7856538" cy="1310062"/>
          </a:xfrm>
          <a:prstGeom prst="rect">
            <a:avLst/>
          </a:prstGeom>
        </p:spPr>
        <p:txBody>
          <a:bodyPr vert="horz" lIns="91440" tIns="45720" rIns="91440" bIns="45720" rtlCol="0" anchor="b" anchorCtr="0">
            <a:normAutofit/>
          </a:bodyPr>
          <a:lstStyle/>
          <a:p>
            <a:r>
              <a:rPr lang="en-US" smtClean="0"/>
              <a:t>Click to edit Master title style</a:t>
            </a:r>
            <a:endParaRPr/>
          </a:p>
        </p:txBody>
      </p:sp>
      <p:sp>
        <p:nvSpPr>
          <p:cNvPr id="3" name="Text Placeholder 2"/>
          <p:cNvSpPr>
            <a:spLocks noGrp="1"/>
          </p:cNvSpPr>
          <p:nvPr>
            <p:ph type="body" idx="1"/>
          </p:nvPr>
        </p:nvSpPr>
        <p:spPr>
          <a:xfrm>
            <a:off x="618565" y="1600200"/>
            <a:ext cx="7878788" cy="4639235"/>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2"/>
          </p:nvPr>
        </p:nvSpPr>
        <p:spPr>
          <a:xfrm>
            <a:off x="3505200" y="6356350"/>
            <a:ext cx="2133600" cy="365125"/>
          </a:xfrm>
          <a:prstGeom prst="rect">
            <a:avLst/>
          </a:prstGeom>
        </p:spPr>
        <p:txBody>
          <a:bodyPr vert="horz" lIns="0" tIns="45720" rIns="0" bIns="45720" rtlCol="0" anchor="ctr"/>
          <a:lstStyle>
            <a:lvl1pPr algn="ctr">
              <a:defRPr sz="1100">
                <a:solidFill>
                  <a:schemeClr val="tx1">
                    <a:lumMod val="75000"/>
                  </a:schemeClr>
                </a:solidFill>
              </a:defRPr>
            </a:lvl1pPr>
          </a:lstStyle>
          <a:p>
            <a:fld id="{BAE98C42-1518-C04B-9E7A-6B773DACFE28}" type="datetimeFigureOut">
              <a:rPr lang="en-US" smtClean="0"/>
              <a:pPr/>
              <a:t>3/22/11</a:t>
            </a:fld>
            <a:endParaRPr lang="en-US" dirty="0"/>
          </a:p>
        </p:txBody>
      </p:sp>
      <p:sp>
        <p:nvSpPr>
          <p:cNvPr id="5" name="Footer Placeholder 4"/>
          <p:cNvSpPr>
            <a:spLocks noGrp="1"/>
          </p:cNvSpPr>
          <p:nvPr>
            <p:ph type="ftr" sz="quarter" idx="3"/>
          </p:nvPr>
        </p:nvSpPr>
        <p:spPr>
          <a:xfrm>
            <a:off x="280416" y="6356350"/>
            <a:ext cx="2895600" cy="365125"/>
          </a:xfrm>
          <a:prstGeom prst="rect">
            <a:avLst/>
          </a:prstGeom>
        </p:spPr>
        <p:txBody>
          <a:bodyPr vert="horz" lIns="0" tIns="45720" rIns="0" bIns="45720" rtlCol="0" anchor="ctr"/>
          <a:lstStyle>
            <a:lvl1pPr algn="l">
              <a:defRPr sz="1100">
                <a:solidFill>
                  <a:schemeClr val="tx1">
                    <a:lumMod val="75000"/>
                  </a:schemeClr>
                </a:solidFill>
              </a:defRPr>
            </a:lvl1pPr>
          </a:lstStyle>
          <a:p>
            <a:endParaRPr lang="en-US" dirty="0"/>
          </a:p>
        </p:txBody>
      </p:sp>
      <p:sp>
        <p:nvSpPr>
          <p:cNvPr id="6" name="Slide Number Placeholder 5"/>
          <p:cNvSpPr>
            <a:spLocks noGrp="1"/>
          </p:cNvSpPr>
          <p:nvPr>
            <p:ph type="sldNum" sz="quarter" idx="4"/>
          </p:nvPr>
        </p:nvSpPr>
        <p:spPr>
          <a:xfrm>
            <a:off x="8077200" y="6356350"/>
            <a:ext cx="762000" cy="365125"/>
          </a:xfrm>
          <a:prstGeom prst="rect">
            <a:avLst/>
          </a:prstGeom>
        </p:spPr>
        <p:txBody>
          <a:bodyPr vert="horz" lIns="0" tIns="45720" rIns="0" bIns="45720" rtlCol="0" anchor="ctr"/>
          <a:lstStyle>
            <a:lvl1pPr algn="r">
              <a:defRPr sz="1100">
                <a:solidFill>
                  <a:schemeClr val="tx1">
                    <a:lumMod val="75000"/>
                  </a:schemeClr>
                </a:solidFill>
              </a:defRPr>
            </a:lvl1pPr>
          </a:lstStyle>
          <a:p>
            <a:fld id="{16C965EC-8B08-4747-AAD2-7EA0BEB954B7}" type="slidenum">
              <a:rPr lang="en-US" smtClean="0"/>
              <a:pPr/>
              <a:t>‹#›</a:t>
            </a:fld>
            <a:endParaRPr lang="en-US" dirty="0"/>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Lst>
  <p:txStyles>
    <p:titleStyle>
      <a:lvl1pPr algn="ctr" defTabSz="914400" rtl="0" eaLnBrk="1" latinLnBrk="0" hangingPunct="1">
        <a:spcBef>
          <a:spcPct val="0"/>
        </a:spcBef>
        <a:buNone/>
        <a:defRPr sz="4800" kern="1200">
          <a:solidFill>
            <a:schemeClr val="tx1"/>
          </a:solidFill>
          <a:latin typeface="+mj-lt"/>
          <a:ea typeface="+mj-ea"/>
          <a:cs typeface="+mj-cs"/>
        </a:defRPr>
      </a:lvl1pPr>
    </p:titleStyle>
    <p:bodyStyle>
      <a:lvl1pPr marL="349250" indent="-349250" algn="l" defTabSz="914400" rtl="0" eaLnBrk="1" latinLnBrk="0" hangingPunct="1">
        <a:spcBef>
          <a:spcPts val="2000"/>
        </a:spcBef>
        <a:buFont typeface="Wingdings 2" pitchFamily="18" charset="2"/>
        <a:buChar char=""/>
        <a:defRPr sz="2400" kern="1200">
          <a:solidFill>
            <a:schemeClr val="tx1"/>
          </a:solidFill>
          <a:latin typeface="+mn-lt"/>
          <a:ea typeface="+mn-ea"/>
          <a:cs typeface="+mn-cs"/>
        </a:defRPr>
      </a:lvl1pPr>
      <a:lvl2pPr marL="685800" indent="-336550" algn="l" defTabSz="914400" rtl="0" eaLnBrk="1" latinLnBrk="0" hangingPunct="1">
        <a:spcBef>
          <a:spcPts val="600"/>
        </a:spcBef>
        <a:buClr>
          <a:schemeClr val="tx1">
            <a:lumMod val="65000"/>
          </a:schemeClr>
        </a:buClr>
        <a:buFont typeface="Wingdings 2" pitchFamily="18" charset="2"/>
        <a:buChar char=""/>
        <a:defRPr sz="2200" kern="1200">
          <a:solidFill>
            <a:schemeClr val="tx1"/>
          </a:solidFill>
          <a:latin typeface="+mn-lt"/>
          <a:ea typeface="+mn-ea"/>
          <a:cs typeface="+mn-cs"/>
        </a:defRPr>
      </a:lvl2pPr>
      <a:lvl3pPr marL="968375" indent="-282575" algn="l" defTabSz="914400" rtl="0" eaLnBrk="1" latinLnBrk="0" hangingPunct="1">
        <a:spcBef>
          <a:spcPts val="600"/>
        </a:spcBef>
        <a:buFont typeface="Wingdings 2" pitchFamily="18" charset="2"/>
        <a:buChar char=""/>
        <a:defRPr sz="2000" kern="1200">
          <a:solidFill>
            <a:schemeClr val="tx1"/>
          </a:solidFill>
          <a:latin typeface="+mn-lt"/>
          <a:ea typeface="+mn-ea"/>
          <a:cs typeface="+mn-cs"/>
        </a:defRPr>
      </a:lvl3pPr>
      <a:lvl4pPr marL="1263650" indent="-295275" algn="l" defTabSz="914400" rtl="0" eaLnBrk="1" latinLnBrk="0" hangingPunct="1">
        <a:spcBef>
          <a:spcPts val="600"/>
        </a:spcBef>
        <a:buClr>
          <a:schemeClr val="tx1">
            <a:lumMod val="65000"/>
          </a:schemeClr>
        </a:buClr>
        <a:buFont typeface="Wingdings 2" pitchFamily="18" charset="2"/>
        <a:buChar char=""/>
        <a:defRPr sz="1800" kern="1200">
          <a:solidFill>
            <a:schemeClr val="tx1"/>
          </a:solidFill>
          <a:latin typeface="+mn-lt"/>
          <a:ea typeface="+mn-ea"/>
          <a:cs typeface="+mn-cs"/>
        </a:defRPr>
      </a:lvl4pPr>
      <a:lvl5pPr marL="1546225" indent="-282575" algn="l" defTabSz="914400" rtl="0" eaLnBrk="1" latinLnBrk="0" hangingPunct="1">
        <a:spcBef>
          <a:spcPts val="600"/>
        </a:spcBef>
        <a:buFont typeface="Wingdings 2" pitchFamily="18" charset="2"/>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8.jpeg"/><Relationship Id="rId3" Type="http://schemas.openxmlformats.org/officeDocument/2006/relationships/image" Target="../media/image19.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20.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21.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22.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23.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24.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25.jpe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26.jpe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27.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2.jpeg"/><Relationship Id="rId3" Type="http://schemas.openxmlformats.org/officeDocument/2006/relationships/image" Target="../media/image3.jpe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28.jpe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29.jpeg"/><Relationship Id="rId3" Type="http://schemas.openxmlformats.org/officeDocument/2006/relationships/image" Target="../media/image30.jpe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31.jpeg"/><Relationship Id="rId3" Type="http://schemas.openxmlformats.org/officeDocument/2006/relationships/image" Target="../media/image32.jpe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33.jpe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34.jpe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35.jpeg"/><Relationship Id="rId3" Type="http://schemas.openxmlformats.org/officeDocument/2006/relationships/image" Target="../media/image36.jpe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37.jpe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38.jpe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39.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4.jpeg"/><Relationship Id="rId3" Type="http://schemas.openxmlformats.org/officeDocument/2006/relationships/image" Target="../media/image5.jpe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40.jpe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41.jpe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2.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6.jpeg"/><Relationship Id="rId3" Type="http://schemas.openxmlformats.org/officeDocument/2006/relationships/image" Target="../media/image7.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8.jpeg"/><Relationship Id="rId3" Type="http://schemas.openxmlformats.org/officeDocument/2006/relationships/image" Target="../media/image9.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0.jpeg"/><Relationship Id="rId3" Type="http://schemas.openxmlformats.org/officeDocument/2006/relationships/image" Target="../media/image11.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2.jpeg"/><Relationship Id="rId3" Type="http://schemas.openxmlformats.org/officeDocument/2006/relationships/image" Target="../media/image13.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4.jpeg"/><Relationship Id="rId3" Type="http://schemas.openxmlformats.org/officeDocument/2006/relationships/image" Target="../media/image15.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6.jpeg"/><Relationship Id="rId3" Type="http://schemas.openxmlformats.org/officeDocument/2006/relationships/image" Target="../media/image17.jpe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Lesson 1-6 vocab</a:t>
            </a:r>
            <a:endParaRPr lang="en-US" dirty="0"/>
          </a:p>
        </p:txBody>
      </p:sp>
      <p:sp>
        <p:nvSpPr>
          <p:cNvPr id="3" name="Subtitle 2"/>
          <p:cNvSpPr>
            <a:spLocks noGrp="1"/>
          </p:cNvSpPr>
          <p:nvPr>
            <p:ph type="subTitle" idx="1"/>
          </p:nvPr>
        </p:nvSpPr>
        <p:spPr/>
        <p:txBody>
          <a:bodyPr/>
          <a:lstStyle/>
          <a:p>
            <a:r>
              <a:rPr lang="en-US" dirty="0" smtClean="0"/>
              <a:t>#27</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Lesson 3</a:t>
            </a:r>
            <a:endParaRPr lang="en-US" dirty="0"/>
          </a:p>
        </p:txBody>
      </p:sp>
      <p:sp>
        <p:nvSpPr>
          <p:cNvPr id="3" name="Text Placeholder 2"/>
          <p:cNvSpPr>
            <a:spLocks noGrp="1"/>
          </p:cNvSpPr>
          <p:nvPr>
            <p:ph type="body" idx="1"/>
          </p:nvPr>
        </p:nvSpPr>
        <p:spPr/>
        <p:txBody>
          <a:bodyPr/>
          <a:lstStyle/>
          <a:p>
            <a:r>
              <a:rPr lang="en-US" dirty="0" smtClean="0"/>
              <a:t>extraneous</a:t>
            </a:r>
            <a:endParaRPr lang="en-US" dirty="0"/>
          </a:p>
        </p:txBody>
      </p:sp>
      <p:sp>
        <p:nvSpPr>
          <p:cNvPr id="4" name="Content Placeholder 3"/>
          <p:cNvSpPr>
            <a:spLocks noGrp="1"/>
          </p:cNvSpPr>
          <p:nvPr>
            <p:ph sz="half" idx="2"/>
          </p:nvPr>
        </p:nvSpPr>
        <p:spPr/>
        <p:txBody>
          <a:bodyPr/>
          <a:lstStyle/>
          <a:p>
            <a:r>
              <a:rPr lang="en-US" dirty="0" smtClean="0"/>
              <a:t>How is apple pie related to someone playing basketball? Its not therefore its extraneous </a:t>
            </a:r>
            <a:endParaRPr lang="en-US" dirty="0"/>
          </a:p>
        </p:txBody>
      </p:sp>
      <p:sp>
        <p:nvSpPr>
          <p:cNvPr id="5" name="Text Placeholder 4"/>
          <p:cNvSpPr>
            <a:spLocks noGrp="1"/>
          </p:cNvSpPr>
          <p:nvPr>
            <p:ph type="body" sz="quarter" idx="3"/>
          </p:nvPr>
        </p:nvSpPr>
        <p:spPr/>
        <p:txBody>
          <a:bodyPr/>
          <a:lstStyle/>
          <a:p>
            <a:r>
              <a:rPr lang="en-US" dirty="0" smtClean="0"/>
              <a:t>frivolous</a:t>
            </a:r>
            <a:endParaRPr lang="en-US" dirty="0"/>
          </a:p>
        </p:txBody>
      </p:sp>
      <p:sp>
        <p:nvSpPr>
          <p:cNvPr id="6" name="Content Placeholder 5"/>
          <p:cNvSpPr>
            <a:spLocks noGrp="1"/>
          </p:cNvSpPr>
          <p:nvPr>
            <p:ph sz="quarter" idx="4"/>
          </p:nvPr>
        </p:nvSpPr>
        <p:spPr/>
        <p:txBody>
          <a:bodyPr/>
          <a:lstStyle/>
          <a:p>
            <a:r>
              <a:rPr lang="en-US" dirty="0" smtClean="0"/>
              <a:t>I am a frivolous person, but I can be serious if needed</a:t>
            </a:r>
            <a:endParaRPr lang="en-US" dirty="0"/>
          </a:p>
        </p:txBody>
      </p:sp>
      <p:pic>
        <p:nvPicPr>
          <p:cNvPr id="7" name="Picture 6" descr="images-87.jpeg"/>
          <p:cNvPicPr>
            <a:picLocks noChangeAspect="1"/>
          </p:cNvPicPr>
          <p:nvPr/>
        </p:nvPicPr>
        <p:blipFill>
          <a:blip r:embed="rId2"/>
          <a:stretch>
            <a:fillRect/>
          </a:stretch>
        </p:blipFill>
        <p:spPr>
          <a:xfrm>
            <a:off x="914400" y="4191000"/>
            <a:ext cx="2971800" cy="2141838"/>
          </a:xfrm>
          <a:prstGeom prst="rect">
            <a:avLst/>
          </a:prstGeom>
        </p:spPr>
      </p:pic>
      <p:pic>
        <p:nvPicPr>
          <p:cNvPr id="8" name="Picture 7" descr="Unknown-7"/>
          <p:cNvPicPr>
            <a:picLocks noChangeAspect="1"/>
          </p:cNvPicPr>
          <p:nvPr/>
        </p:nvPicPr>
        <p:blipFill>
          <a:blip r:embed="rId3"/>
          <a:stretch>
            <a:fillRect/>
          </a:stretch>
        </p:blipFill>
        <p:spPr>
          <a:xfrm>
            <a:off x="4645025" y="3600449"/>
            <a:ext cx="3367617" cy="2525713"/>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Lesson 3</a:t>
            </a:r>
            <a:endParaRPr lang="en-US" dirty="0"/>
          </a:p>
        </p:txBody>
      </p:sp>
      <p:sp>
        <p:nvSpPr>
          <p:cNvPr id="3" name="Text Placeholder 2"/>
          <p:cNvSpPr>
            <a:spLocks noGrp="1"/>
          </p:cNvSpPr>
          <p:nvPr>
            <p:ph type="body" idx="1"/>
          </p:nvPr>
        </p:nvSpPr>
        <p:spPr/>
        <p:txBody>
          <a:bodyPr/>
          <a:lstStyle/>
          <a:p>
            <a:r>
              <a:rPr lang="en-US" dirty="0" smtClean="0"/>
              <a:t>incidental</a:t>
            </a:r>
            <a:endParaRPr lang="en-US" dirty="0"/>
          </a:p>
        </p:txBody>
      </p:sp>
      <p:sp>
        <p:nvSpPr>
          <p:cNvPr id="4" name="Content Placeholder 3"/>
          <p:cNvSpPr>
            <a:spLocks noGrp="1"/>
          </p:cNvSpPr>
          <p:nvPr>
            <p:ph sz="half" idx="2"/>
          </p:nvPr>
        </p:nvSpPr>
        <p:spPr/>
        <p:txBody>
          <a:bodyPr/>
          <a:lstStyle/>
          <a:p>
            <a:r>
              <a:rPr lang="en-US" dirty="0" smtClean="0"/>
              <a:t>A good baseball/softball player would see a single, incidental.</a:t>
            </a:r>
            <a:endParaRPr lang="en-US" dirty="0"/>
          </a:p>
        </p:txBody>
      </p:sp>
      <p:sp>
        <p:nvSpPr>
          <p:cNvPr id="5" name="Text Placeholder 4"/>
          <p:cNvSpPr>
            <a:spLocks noGrp="1"/>
          </p:cNvSpPr>
          <p:nvPr>
            <p:ph type="body" sz="quarter" idx="3"/>
          </p:nvPr>
        </p:nvSpPr>
        <p:spPr/>
        <p:txBody>
          <a:bodyPr/>
          <a:lstStyle/>
          <a:p>
            <a:r>
              <a:rPr lang="en-US" dirty="0" smtClean="0"/>
              <a:t>inconsequential</a:t>
            </a:r>
            <a:endParaRPr lang="en-US" dirty="0"/>
          </a:p>
        </p:txBody>
      </p:sp>
      <p:sp>
        <p:nvSpPr>
          <p:cNvPr id="6" name="Content Placeholder 5"/>
          <p:cNvSpPr>
            <a:spLocks noGrp="1"/>
          </p:cNvSpPr>
          <p:nvPr>
            <p:ph sz="quarter" idx="4"/>
          </p:nvPr>
        </p:nvSpPr>
        <p:spPr/>
        <p:txBody>
          <a:bodyPr/>
          <a:lstStyle/>
          <a:p>
            <a:r>
              <a:rPr lang="en-US" dirty="0" smtClean="0"/>
              <a:t>Hey everyone I have five dollars, but I am keeping it for lunch tomorrow.</a:t>
            </a:r>
          </a:p>
          <a:p>
            <a:r>
              <a:rPr lang="en-US" dirty="0" smtClean="0"/>
              <a:t>That does not mean anything to anyone who was listening.</a:t>
            </a:r>
            <a:endParaRPr lang="en-US" dirty="0"/>
          </a:p>
        </p:txBody>
      </p:sp>
      <p:pic>
        <p:nvPicPr>
          <p:cNvPr id="7" name="Picture 6" descr="Unknown-8"/>
          <p:cNvPicPr>
            <a:picLocks noChangeAspect="1"/>
          </p:cNvPicPr>
          <p:nvPr/>
        </p:nvPicPr>
        <p:blipFill>
          <a:blip r:embed="rId2"/>
          <a:stretch>
            <a:fillRect/>
          </a:stretch>
        </p:blipFill>
        <p:spPr>
          <a:xfrm>
            <a:off x="1217613" y="3505200"/>
            <a:ext cx="3427412" cy="3128193"/>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Lesson 3</a:t>
            </a:r>
            <a:endParaRPr lang="en-US" dirty="0"/>
          </a:p>
        </p:txBody>
      </p:sp>
      <p:sp>
        <p:nvSpPr>
          <p:cNvPr id="3" name="Text Placeholder 2"/>
          <p:cNvSpPr>
            <a:spLocks noGrp="1"/>
          </p:cNvSpPr>
          <p:nvPr>
            <p:ph type="body" idx="1"/>
          </p:nvPr>
        </p:nvSpPr>
        <p:spPr/>
        <p:txBody>
          <a:bodyPr/>
          <a:lstStyle/>
          <a:p>
            <a:r>
              <a:rPr lang="en-US" dirty="0" smtClean="0"/>
              <a:t>irrelevant</a:t>
            </a:r>
            <a:endParaRPr lang="en-US" dirty="0"/>
          </a:p>
        </p:txBody>
      </p:sp>
      <p:sp>
        <p:nvSpPr>
          <p:cNvPr id="4" name="Content Placeholder 3"/>
          <p:cNvSpPr>
            <a:spLocks noGrp="1"/>
          </p:cNvSpPr>
          <p:nvPr>
            <p:ph sz="half" idx="2"/>
          </p:nvPr>
        </p:nvSpPr>
        <p:spPr/>
        <p:txBody>
          <a:bodyPr/>
          <a:lstStyle/>
          <a:p>
            <a:r>
              <a:rPr lang="en-US" dirty="0" smtClean="0"/>
              <a:t>Me: do you want to go to cook out?</a:t>
            </a:r>
          </a:p>
          <a:p>
            <a:r>
              <a:rPr lang="en-US" dirty="0" smtClean="0"/>
              <a:t>Laleh: sure, but yesterday I went running </a:t>
            </a:r>
            <a:r>
              <a:rPr lang="en-US" dirty="0" smtClean="0">
                <a:sym typeface="Wingdings"/>
              </a:rPr>
              <a:t></a:t>
            </a:r>
          </a:p>
          <a:p>
            <a:r>
              <a:rPr lang="en-US" dirty="0" smtClean="0">
                <a:sym typeface="Wingdings"/>
              </a:rPr>
              <a:t>Me: good for you, but that’s irrelevant to what you want from cook out.</a:t>
            </a:r>
            <a:endParaRPr lang="en-US" dirty="0"/>
          </a:p>
        </p:txBody>
      </p:sp>
      <p:sp>
        <p:nvSpPr>
          <p:cNvPr id="5" name="Text Placeholder 4"/>
          <p:cNvSpPr>
            <a:spLocks noGrp="1"/>
          </p:cNvSpPr>
          <p:nvPr>
            <p:ph type="body" sz="quarter" idx="3"/>
          </p:nvPr>
        </p:nvSpPr>
        <p:spPr/>
        <p:txBody>
          <a:bodyPr/>
          <a:lstStyle/>
          <a:p>
            <a:r>
              <a:rPr lang="en-US" dirty="0" smtClean="0"/>
              <a:t>negligible</a:t>
            </a:r>
            <a:endParaRPr lang="en-US" dirty="0"/>
          </a:p>
        </p:txBody>
      </p:sp>
      <p:sp>
        <p:nvSpPr>
          <p:cNvPr id="6" name="Content Placeholder 5"/>
          <p:cNvSpPr>
            <a:spLocks noGrp="1"/>
          </p:cNvSpPr>
          <p:nvPr>
            <p:ph sz="quarter" idx="4"/>
          </p:nvPr>
        </p:nvSpPr>
        <p:spPr/>
        <p:txBody>
          <a:bodyPr/>
          <a:lstStyle/>
          <a:p>
            <a:r>
              <a:rPr lang="en-US" dirty="0" smtClean="0"/>
              <a:t>The small stain of spaghetti on Kim’s red sweater was negligible because the stain blended in.</a:t>
            </a:r>
            <a:endParaRPr lang="en-US" dirty="0"/>
          </a:p>
        </p:txBody>
      </p:sp>
      <p:pic>
        <p:nvPicPr>
          <p:cNvPr id="7" name="Picture 6" descr="ariel-laundry-detergent-red-shirt-small-33578.jpg"/>
          <p:cNvPicPr>
            <a:picLocks noChangeAspect="1"/>
          </p:cNvPicPr>
          <p:nvPr/>
        </p:nvPicPr>
        <p:blipFill>
          <a:blip r:embed="rId2"/>
          <a:stretch>
            <a:fillRect/>
          </a:stretch>
        </p:blipFill>
        <p:spPr>
          <a:xfrm>
            <a:off x="6644054" y="4194175"/>
            <a:ext cx="2162908" cy="2057400"/>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Lesson 3</a:t>
            </a:r>
            <a:endParaRPr lang="en-US" dirty="0"/>
          </a:p>
        </p:txBody>
      </p:sp>
      <p:sp>
        <p:nvSpPr>
          <p:cNvPr id="3" name="Text Placeholder 2"/>
          <p:cNvSpPr>
            <a:spLocks noGrp="1"/>
          </p:cNvSpPr>
          <p:nvPr>
            <p:ph type="body" idx="1"/>
          </p:nvPr>
        </p:nvSpPr>
        <p:spPr/>
        <p:txBody>
          <a:bodyPr/>
          <a:lstStyle/>
          <a:p>
            <a:r>
              <a:rPr lang="en-US" dirty="0" smtClean="0"/>
              <a:t>peripheral</a:t>
            </a:r>
            <a:endParaRPr lang="en-US" dirty="0"/>
          </a:p>
        </p:txBody>
      </p:sp>
      <p:sp>
        <p:nvSpPr>
          <p:cNvPr id="4" name="Content Placeholder 3"/>
          <p:cNvSpPr>
            <a:spLocks noGrp="1"/>
          </p:cNvSpPr>
          <p:nvPr>
            <p:ph sz="half" idx="2"/>
          </p:nvPr>
        </p:nvSpPr>
        <p:spPr/>
        <p:txBody>
          <a:bodyPr/>
          <a:lstStyle/>
          <a:p>
            <a:r>
              <a:rPr lang="en-US" dirty="0" smtClean="0"/>
              <a:t>Kind of like your peripheral vision</a:t>
            </a:r>
          </a:p>
          <a:p>
            <a:endParaRPr lang="en-US" dirty="0" smtClean="0"/>
          </a:p>
        </p:txBody>
      </p:sp>
      <p:sp>
        <p:nvSpPr>
          <p:cNvPr id="5" name="Text Placeholder 4"/>
          <p:cNvSpPr>
            <a:spLocks noGrp="1"/>
          </p:cNvSpPr>
          <p:nvPr>
            <p:ph type="body" sz="quarter" idx="3"/>
          </p:nvPr>
        </p:nvSpPr>
        <p:spPr/>
        <p:txBody>
          <a:bodyPr/>
          <a:lstStyle/>
          <a:p>
            <a:r>
              <a:rPr lang="en-US" dirty="0" smtClean="0"/>
              <a:t>petty</a:t>
            </a:r>
            <a:endParaRPr lang="en-US" dirty="0"/>
          </a:p>
        </p:txBody>
      </p:sp>
      <p:sp>
        <p:nvSpPr>
          <p:cNvPr id="6" name="Content Placeholder 5"/>
          <p:cNvSpPr>
            <a:spLocks noGrp="1"/>
          </p:cNvSpPr>
          <p:nvPr>
            <p:ph sz="quarter" idx="4"/>
          </p:nvPr>
        </p:nvSpPr>
        <p:spPr/>
        <p:txBody>
          <a:bodyPr/>
          <a:lstStyle/>
          <a:p>
            <a:r>
              <a:rPr lang="en-US" dirty="0" smtClean="0"/>
              <a:t>Donna is such a petty person. She always has to have the last bite of anything.</a:t>
            </a:r>
            <a:endParaRPr lang="en-US" dirty="0"/>
          </a:p>
        </p:txBody>
      </p:sp>
      <p:pic>
        <p:nvPicPr>
          <p:cNvPr id="7" name="Picture 6" descr="Unknown-9"/>
          <p:cNvPicPr>
            <a:picLocks noChangeAspect="1"/>
          </p:cNvPicPr>
          <p:nvPr/>
        </p:nvPicPr>
        <p:blipFill>
          <a:blip r:embed="rId2"/>
          <a:stretch>
            <a:fillRect/>
          </a:stretch>
        </p:blipFill>
        <p:spPr>
          <a:xfrm>
            <a:off x="457200" y="3429000"/>
            <a:ext cx="3891049" cy="3124200"/>
          </a:xfrm>
          <a:prstGeom prst="rect">
            <a:avLst/>
          </a:prstGeom>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Lesson 3</a:t>
            </a:r>
            <a:endParaRPr lang="en-US" dirty="0"/>
          </a:p>
        </p:txBody>
      </p:sp>
      <p:sp>
        <p:nvSpPr>
          <p:cNvPr id="3" name="Text Placeholder 2"/>
          <p:cNvSpPr>
            <a:spLocks noGrp="1"/>
          </p:cNvSpPr>
          <p:nvPr>
            <p:ph type="body" idx="1"/>
          </p:nvPr>
        </p:nvSpPr>
        <p:spPr/>
        <p:txBody>
          <a:bodyPr/>
          <a:lstStyle/>
          <a:p>
            <a:r>
              <a:rPr lang="en-US" dirty="0" smtClean="0"/>
              <a:t>superficial</a:t>
            </a:r>
            <a:endParaRPr lang="en-US" dirty="0"/>
          </a:p>
        </p:txBody>
      </p:sp>
      <p:sp>
        <p:nvSpPr>
          <p:cNvPr id="4" name="Content Placeholder 3"/>
          <p:cNvSpPr>
            <a:spLocks noGrp="1"/>
          </p:cNvSpPr>
          <p:nvPr>
            <p:ph sz="half" idx="2"/>
          </p:nvPr>
        </p:nvSpPr>
        <p:spPr/>
        <p:txBody>
          <a:bodyPr/>
          <a:lstStyle/>
          <a:p>
            <a:r>
              <a:rPr lang="en-US" dirty="0" smtClean="0"/>
              <a:t>The cat was superficial near the pond in the backyard.</a:t>
            </a:r>
            <a:endParaRPr lang="en-US" dirty="0"/>
          </a:p>
        </p:txBody>
      </p:sp>
      <p:sp>
        <p:nvSpPr>
          <p:cNvPr id="5" name="Text Placeholder 4"/>
          <p:cNvSpPr>
            <a:spLocks noGrp="1"/>
          </p:cNvSpPr>
          <p:nvPr>
            <p:ph type="body" sz="quarter" idx="3"/>
          </p:nvPr>
        </p:nvSpPr>
        <p:spPr/>
        <p:txBody>
          <a:bodyPr/>
          <a:lstStyle/>
          <a:p>
            <a:r>
              <a:rPr lang="en-US" dirty="0" smtClean="0"/>
              <a:t>trifling</a:t>
            </a:r>
            <a:endParaRPr lang="en-US" dirty="0"/>
          </a:p>
        </p:txBody>
      </p:sp>
      <p:sp>
        <p:nvSpPr>
          <p:cNvPr id="6" name="Content Placeholder 5"/>
          <p:cNvSpPr>
            <a:spLocks noGrp="1"/>
          </p:cNvSpPr>
          <p:nvPr>
            <p:ph sz="quarter" idx="4"/>
          </p:nvPr>
        </p:nvSpPr>
        <p:spPr/>
        <p:txBody>
          <a:bodyPr/>
          <a:lstStyle/>
          <a:p>
            <a:r>
              <a:rPr lang="en-US" dirty="0" smtClean="0"/>
              <a:t>Trevor’s girlfriend of 3 days was very trifling, he was using her to make another girl Brittany, jealous. </a:t>
            </a:r>
            <a:endParaRPr lang="en-US" dirty="0"/>
          </a:p>
        </p:txBody>
      </p:sp>
      <p:pic>
        <p:nvPicPr>
          <p:cNvPr id="7" name="Picture 6" descr="2248026194_47ba1a36b8.jpg"/>
          <p:cNvPicPr>
            <a:picLocks noChangeAspect="1"/>
          </p:cNvPicPr>
          <p:nvPr/>
        </p:nvPicPr>
        <p:blipFill>
          <a:blip r:embed="rId2"/>
          <a:stretch>
            <a:fillRect/>
          </a:stretch>
        </p:blipFill>
        <p:spPr>
          <a:xfrm>
            <a:off x="914400" y="3644582"/>
            <a:ext cx="3475990" cy="2606993"/>
          </a:xfrm>
          <a:prstGeom prst="rect">
            <a:avLst/>
          </a:prstGeom>
        </p:spPr>
      </p:pic>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Lesson 3/4</a:t>
            </a:r>
            <a:endParaRPr lang="en-US" dirty="0"/>
          </a:p>
        </p:txBody>
      </p:sp>
      <p:sp>
        <p:nvSpPr>
          <p:cNvPr id="3" name="Text Placeholder 2"/>
          <p:cNvSpPr>
            <a:spLocks noGrp="1"/>
          </p:cNvSpPr>
          <p:nvPr>
            <p:ph type="body" idx="1"/>
          </p:nvPr>
        </p:nvSpPr>
        <p:spPr/>
        <p:txBody>
          <a:bodyPr/>
          <a:lstStyle/>
          <a:p>
            <a:r>
              <a:rPr lang="en-US" dirty="0" smtClean="0"/>
              <a:t>trivial</a:t>
            </a:r>
            <a:endParaRPr lang="en-US" dirty="0"/>
          </a:p>
        </p:txBody>
      </p:sp>
      <p:sp>
        <p:nvSpPr>
          <p:cNvPr id="4" name="Content Placeholder 3"/>
          <p:cNvSpPr>
            <a:spLocks noGrp="1"/>
          </p:cNvSpPr>
          <p:nvPr>
            <p:ph sz="half" idx="2"/>
          </p:nvPr>
        </p:nvSpPr>
        <p:spPr/>
        <p:txBody>
          <a:bodyPr/>
          <a:lstStyle/>
          <a:p>
            <a:r>
              <a:rPr lang="en-US" dirty="0" smtClean="0"/>
              <a:t>The fact that I need to use the bathroom is trivial at the moment because I need to focus on my work.</a:t>
            </a:r>
            <a:endParaRPr lang="en-US" dirty="0"/>
          </a:p>
        </p:txBody>
      </p:sp>
      <p:sp>
        <p:nvSpPr>
          <p:cNvPr id="5" name="Text Placeholder 4"/>
          <p:cNvSpPr>
            <a:spLocks noGrp="1"/>
          </p:cNvSpPr>
          <p:nvPr>
            <p:ph type="body" sz="quarter" idx="3"/>
          </p:nvPr>
        </p:nvSpPr>
        <p:spPr/>
        <p:txBody>
          <a:bodyPr/>
          <a:lstStyle/>
          <a:p>
            <a:r>
              <a:rPr lang="en-US" dirty="0" smtClean="0"/>
              <a:t>acute</a:t>
            </a:r>
            <a:endParaRPr lang="en-US" dirty="0"/>
          </a:p>
        </p:txBody>
      </p:sp>
      <p:sp>
        <p:nvSpPr>
          <p:cNvPr id="6" name="Content Placeholder 5"/>
          <p:cNvSpPr>
            <a:spLocks noGrp="1"/>
          </p:cNvSpPr>
          <p:nvPr>
            <p:ph sz="quarter" idx="4"/>
          </p:nvPr>
        </p:nvSpPr>
        <p:spPr/>
        <p:txBody>
          <a:bodyPr/>
          <a:lstStyle/>
          <a:p>
            <a:r>
              <a:rPr lang="en-US" dirty="0" smtClean="0"/>
              <a:t>When I fell and broke my wrist the pain was very very acute.</a:t>
            </a:r>
            <a:endParaRPr lang="en-US" dirty="0"/>
          </a:p>
        </p:txBody>
      </p:sp>
      <p:pic>
        <p:nvPicPr>
          <p:cNvPr id="7" name="Picture 6" descr="Unknown-10"/>
          <p:cNvPicPr>
            <a:picLocks noChangeAspect="1"/>
          </p:cNvPicPr>
          <p:nvPr/>
        </p:nvPicPr>
        <p:blipFill>
          <a:blip r:embed="rId2"/>
          <a:stretch>
            <a:fillRect/>
          </a:stretch>
        </p:blipFill>
        <p:spPr>
          <a:xfrm>
            <a:off x="4953000" y="3836569"/>
            <a:ext cx="3733800" cy="2289594"/>
          </a:xfrm>
          <a:prstGeom prst="rect">
            <a:avLst/>
          </a:prstGeom>
        </p:spPr>
      </p:pic>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Lesson 4</a:t>
            </a:r>
            <a:endParaRPr lang="en-US" dirty="0"/>
          </a:p>
        </p:txBody>
      </p:sp>
      <p:sp>
        <p:nvSpPr>
          <p:cNvPr id="3" name="Text Placeholder 2"/>
          <p:cNvSpPr>
            <a:spLocks noGrp="1"/>
          </p:cNvSpPr>
          <p:nvPr>
            <p:ph type="body" idx="1"/>
          </p:nvPr>
        </p:nvSpPr>
        <p:spPr/>
        <p:txBody>
          <a:bodyPr/>
          <a:lstStyle/>
          <a:p>
            <a:r>
              <a:rPr lang="en-US" dirty="0" smtClean="0"/>
              <a:t>astute</a:t>
            </a:r>
            <a:endParaRPr lang="en-US" dirty="0"/>
          </a:p>
        </p:txBody>
      </p:sp>
      <p:sp>
        <p:nvSpPr>
          <p:cNvPr id="4" name="Content Placeholder 3"/>
          <p:cNvSpPr>
            <a:spLocks noGrp="1"/>
          </p:cNvSpPr>
          <p:nvPr>
            <p:ph sz="half" idx="2"/>
          </p:nvPr>
        </p:nvSpPr>
        <p:spPr/>
        <p:txBody>
          <a:bodyPr/>
          <a:lstStyle/>
          <a:p>
            <a:r>
              <a:rPr lang="en-US" dirty="0" smtClean="0"/>
              <a:t>For valentines day, my boyfriend was astute on what his gift was.</a:t>
            </a:r>
            <a:endParaRPr lang="en-US" dirty="0"/>
          </a:p>
        </p:txBody>
      </p:sp>
      <p:sp>
        <p:nvSpPr>
          <p:cNvPr id="5" name="Text Placeholder 4"/>
          <p:cNvSpPr>
            <a:spLocks noGrp="1"/>
          </p:cNvSpPr>
          <p:nvPr>
            <p:ph type="body" sz="quarter" idx="3"/>
          </p:nvPr>
        </p:nvSpPr>
        <p:spPr/>
        <p:txBody>
          <a:bodyPr/>
          <a:lstStyle/>
          <a:p>
            <a:r>
              <a:rPr lang="en-US" dirty="0" smtClean="0"/>
              <a:t>discerning</a:t>
            </a:r>
            <a:endParaRPr lang="en-US" dirty="0"/>
          </a:p>
        </p:txBody>
      </p:sp>
      <p:sp>
        <p:nvSpPr>
          <p:cNvPr id="6" name="Content Placeholder 5"/>
          <p:cNvSpPr>
            <a:spLocks noGrp="1"/>
          </p:cNvSpPr>
          <p:nvPr>
            <p:ph sz="quarter" idx="4"/>
          </p:nvPr>
        </p:nvSpPr>
        <p:spPr/>
        <p:txBody>
          <a:bodyPr/>
          <a:lstStyle/>
          <a:p>
            <a:r>
              <a:rPr lang="en-US" dirty="0" smtClean="0"/>
              <a:t>Anna is discerning most of the time. She chooses to study on the weekends rather than going to parties.</a:t>
            </a:r>
            <a:endParaRPr lang="en-US" dirty="0"/>
          </a:p>
        </p:txBody>
      </p:sp>
      <p:pic>
        <p:nvPicPr>
          <p:cNvPr id="7" name="Picture 6" descr="Unknown-11"/>
          <p:cNvPicPr>
            <a:picLocks noChangeAspect="1"/>
          </p:cNvPicPr>
          <p:nvPr/>
        </p:nvPicPr>
        <p:blipFill>
          <a:blip r:embed="rId2"/>
          <a:stretch>
            <a:fillRect/>
          </a:stretch>
        </p:blipFill>
        <p:spPr>
          <a:xfrm>
            <a:off x="4953000" y="4439053"/>
            <a:ext cx="3702470" cy="2418947"/>
          </a:xfrm>
          <a:prstGeom prst="rect">
            <a:avLst/>
          </a:prstGeom>
        </p:spPr>
      </p:pic>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Lesson 4</a:t>
            </a:r>
            <a:endParaRPr lang="en-US" dirty="0"/>
          </a:p>
        </p:txBody>
      </p:sp>
      <p:sp>
        <p:nvSpPr>
          <p:cNvPr id="3" name="Text Placeholder 2"/>
          <p:cNvSpPr>
            <a:spLocks noGrp="1"/>
          </p:cNvSpPr>
          <p:nvPr>
            <p:ph type="body" idx="1"/>
          </p:nvPr>
        </p:nvSpPr>
        <p:spPr/>
        <p:txBody>
          <a:bodyPr/>
          <a:lstStyle/>
          <a:p>
            <a:r>
              <a:rPr lang="en-US" dirty="0" smtClean="0"/>
              <a:t>erudite</a:t>
            </a:r>
            <a:endParaRPr lang="en-US" dirty="0"/>
          </a:p>
        </p:txBody>
      </p:sp>
      <p:sp>
        <p:nvSpPr>
          <p:cNvPr id="4" name="Content Placeholder 3"/>
          <p:cNvSpPr>
            <a:spLocks noGrp="1"/>
          </p:cNvSpPr>
          <p:nvPr>
            <p:ph sz="half" idx="2"/>
          </p:nvPr>
        </p:nvSpPr>
        <p:spPr/>
        <p:txBody>
          <a:bodyPr/>
          <a:lstStyle/>
          <a:p>
            <a:r>
              <a:rPr lang="en-US" dirty="0" smtClean="0"/>
              <a:t>The erudite lawyer has won every case they have faced so far. His hard work paid off.</a:t>
            </a:r>
            <a:endParaRPr lang="en-US" dirty="0"/>
          </a:p>
        </p:txBody>
      </p:sp>
      <p:sp>
        <p:nvSpPr>
          <p:cNvPr id="5" name="Text Placeholder 4"/>
          <p:cNvSpPr>
            <a:spLocks noGrp="1"/>
          </p:cNvSpPr>
          <p:nvPr>
            <p:ph type="body" sz="quarter" idx="3"/>
          </p:nvPr>
        </p:nvSpPr>
        <p:spPr/>
        <p:txBody>
          <a:bodyPr/>
          <a:lstStyle/>
          <a:p>
            <a:r>
              <a:rPr lang="en-US" dirty="0" smtClean="0"/>
              <a:t>incisive</a:t>
            </a:r>
            <a:endParaRPr lang="en-US" dirty="0"/>
          </a:p>
        </p:txBody>
      </p:sp>
      <p:sp>
        <p:nvSpPr>
          <p:cNvPr id="6" name="Content Placeholder 5"/>
          <p:cNvSpPr>
            <a:spLocks noGrp="1"/>
          </p:cNvSpPr>
          <p:nvPr>
            <p:ph sz="quarter" idx="4"/>
          </p:nvPr>
        </p:nvSpPr>
        <p:spPr/>
        <p:txBody>
          <a:bodyPr/>
          <a:lstStyle/>
          <a:p>
            <a:r>
              <a:rPr lang="en-US" dirty="0" smtClean="0"/>
              <a:t>I prefer incisive math teachers. I don’t like when they show long versions of ways to solve math problems.</a:t>
            </a:r>
            <a:endParaRPr lang="en-US" dirty="0"/>
          </a:p>
        </p:txBody>
      </p:sp>
      <p:pic>
        <p:nvPicPr>
          <p:cNvPr id="7" name="Picture 6" descr="Lawyer.jpg"/>
          <p:cNvPicPr>
            <a:picLocks noChangeAspect="1"/>
          </p:cNvPicPr>
          <p:nvPr/>
        </p:nvPicPr>
        <p:blipFill>
          <a:blip r:embed="rId2"/>
          <a:stretch>
            <a:fillRect/>
          </a:stretch>
        </p:blipFill>
        <p:spPr>
          <a:xfrm>
            <a:off x="457200" y="3959534"/>
            <a:ext cx="4040188" cy="2696126"/>
          </a:xfrm>
          <a:prstGeom prst="rect">
            <a:avLst/>
          </a:prstGeom>
        </p:spPr>
      </p:pic>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Lesson 4</a:t>
            </a:r>
            <a:endParaRPr lang="en-US" dirty="0"/>
          </a:p>
        </p:txBody>
      </p:sp>
      <p:sp>
        <p:nvSpPr>
          <p:cNvPr id="3" name="Text Placeholder 2"/>
          <p:cNvSpPr>
            <a:spLocks noGrp="1"/>
          </p:cNvSpPr>
          <p:nvPr>
            <p:ph type="body" idx="1"/>
          </p:nvPr>
        </p:nvSpPr>
        <p:spPr/>
        <p:txBody>
          <a:bodyPr/>
          <a:lstStyle/>
          <a:p>
            <a:r>
              <a:rPr lang="en-US" dirty="0" smtClean="0"/>
              <a:t>ingenious</a:t>
            </a:r>
            <a:endParaRPr lang="en-US" dirty="0"/>
          </a:p>
        </p:txBody>
      </p:sp>
      <p:sp>
        <p:nvSpPr>
          <p:cNvPr id="4" name="Content Placeholder 3"/>
          <p:cNvSpPr>
            <a:spLocks noGrp="1"/>
          </p:cNvSpPr>
          <p:nvPr>
            <p:ph sz="half" idx="2"/>
          </p:nvPr>
        </p:nvSpPr>
        <p:spPr/>
        <p:txBody>
          <a:bodyPr/>
          <a:lstStyle/>
          <a:p>
            <a:r>
              <a:rPr lang="en-US" dirty="0" smtClean="0"/>
              <a:t>Genious= genius  </a:t>
            </a:r>
          </a:p>
          <a:p>
            <a:r>
              <a:rPr lang="en-US" dirty="0" smtClean="0"/>
              <a:t>Ingenious= characterized by cleverness</a:t>
            </a:r>
            <a:endParaRPr lang="en-US" dirty="0"/>
          </a:p>
        </p:txBody>
      </p:sp>
      <p:sp>
        <p:nvSpPr>
          <p:cNvPr id="5" name="Text Placeholder 4"/>
          <p:cNvSpPr>
            <a:spLocks noGrp="1"/>
          </p:cNvSpPr>
          <p:nvPr>
            <p:ph type="body" sz="quarter" idx="3"/>
          </p:nvPr>
        </p:nvSpPr>
        <p:spPr/>
        <p:txBody>
          <a:bodyPr/>
          <a:lstStyle/>
          <a:p>
            <a:r>
              <a:rPr lang="en-US" dirty="0" smtClean="0"/>
              <a:t>judicious</a:t>
            </a:r>
            <a:endParaRPr lang="en-US" dirty="0"/>
          </a:p>
        </p:txBody>
      </p:sp>
      <p:sp>
        <p:nvSpPr>
          <p:cNvPr id="6" name="Content Placeholder 5"/>
          <p:cNvSpPr>
            <a:spLocks noGrp="1"/>
          </p:cNvSpPr>
          <p:nvPr>
            <p:ph sz="quarter" idx="4"/>
          </p:nvPr>
        </p:nvSpPr>
        <p:spPr/>
        <p:txBody>
          <a:bodyPr/>
          <a:lstStyle/>
          <a:p>
            <a:r>
              <a:rPr lang="en-US" dirty="0" smtClean="0"/>
              <a:t>Jud=judgment</a:t>
            </a:r>
          </a:p>
          <a:p>
            <a:r>
              <a:rPr lang="en-US" dirty="0" smtClean="0"/>
              <a:t>Judicious= using/showing judgment as to action</a:t>
            </a:r>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Lesson 4</a:t>
            </a:r>
            <a:endParaRPr lang="en-US" dirty="0"/>
          </a:p>
        </p:txBody>
      </p:sp>
      <p:sp>
        <p:nvSpPr>
          <p:cNvPr id="3" name="Text Placeholder 2"/>
          <p:cNvSpPr>
            <a:spLocks noGrp="1"/>
          </p:cNvSpPr>
          <p:nvPr>
            <p:ph type="body" idx="1"/>
          </p:nvPr>
        </p:nvSpPr>
        <p:spPr/>
        <p:txBody>
          <a:bodyPr/>
          <a:lstStyle/>
          <a:p>
            <a:r>
              <a:rPr lang="en-US" dirty="0" smtClean="0"/>
              <a:t>perspicacious</a:t>
            </a:r>
            <a:endParaRPr lang="en-US" dirty="0"/>
          </a:p>
        </p:txBody>
      </p:sp>
      <p:sp>
        <p:nvSpPr>
          <p:cNvPr id="4" name="Content Placeholder 3"/>
          <p:cNvSpPr>
            <a:spLocks noGrp="1"/>
          </p:cNvSpPr>
          <p:nvPr>
            <p:ph sz="half" idx="2"/>
          </p:nvPr>
        </p:nvSpPr>
        <p:spPr/>
        <p:txBody>
          <a:bodyPr/>
          <a:lstStyle/>
          <a:p>
            <a:r>
              <a:rPr lang="en-US" dirty="0" smtClean="0"/>
              <a:t>Though I am not the best math student I always try to be perspicacious and open minded.</a:t>
            </a:r>
            <a:endParaRPr lang="en-US" dirty="0"/>
          </a:p>
        </p:txBody>
      </p:sp>
      <p:sp>
        <p:nvSpPr>
          <p:cNvPr id="5" name="Text Placeholder 4"/>
          <p:cNvSpPr>
            <a:spLocks noGrp="1"/>
          </p:cNvSpPr>
          <p:nvPr>
            <p:ph type="body" sz="quarter" idx="3"/>
          </p:nvPr>
        </p:nvSpPr>
        <p:spPr/>
        <p:txBody>
          <a:bodyPr/>
          <a:lstStyle/>
          <a:p>
            <a:r>
              <a:rPr lang="en-US" dirty="0" smtClean="0"/>
              <a:t>Prudent </a:t>
            </a:r>
            <a:endParaRPr lang="en-US" dirty="0"/>
          </a:p>
        </p:txBody>
      </p:sp>
      <p:sp>
        <p:nvSpPr>
          <p:cNvPr id="6" name="Content Placeholder 5"/>
          <p:cNvSpPr>
            <a:spLocks noGrp="1"/>
          </p:cNvSpPr>
          <p:nvPr>
            <p:ph sz="quarter" idx="4"/>
          </p:nvPr>
        </p:nvSpPr>
        <p:spPr/>
        <p:txBody>
          <a:bodyPr/>
          <a:lstStyle/>
          <a:p>
            <a:r>
              <a:rPr lang="en-US" dirty="0" smtClean="0"/>
              <a:t>Recycling is an act of being prudent </a:t>
            </a:r>
            <a:endParaRPr lang="en-US" dirty="0"/>
          </a:p>
        </p:txBody>
      </p:sp>
      <p:pic>
        <p:nvPicPr>
          <p:cNvPr id="7" name="Picture 6" descr="Unknown-12"/>
          <p:cNvPicPr>
            <a:picLocks noChangeAspect="1"/>
          </p:cNvPicPr>
          <p:nvPr/>
        </p:nvPicPr>
        <p:blipFill>
          <a:blip r:embed="rId2"/>
          <a:stretch>
            <a:fillRect/>
          </a:stretch>
        </p:blipFill>
        <p:spPr>
          <a:xfrm>
            <a:off x="4267200" y="3581400"/>
            <a:ext cx="3943350" cy="2965155"/>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Lesson 1</a:t>
            </a:r>
            <a:endParaRPr lang="en-US" dirty="0"/>
          </a:p>
        </p:txBody>
      </p:sp>
      <p:sp>
        <p:nvSpPr>
          <p:cNvPr id="3" name="Text Placeholder 2"/>
          <p:cNvSpPr>
            <a:spLocks noGrp="1"/>
          </p:cNvSpPr>
          <p:nvPr>
            <p:ph type="body" idx="1"/>
          </p:nvPr>
        </p:nvSpPr>
        <p:spPr>
          <a:xfrm>
            <a:off x="0" y="1582737"/>
            <a:ext cx="4497388" cy="1184275"/>
          </a:xfrm>
        </p:spPr>
        <p:txBody>
          <a:bodyPr>
            <a:noAutofit/>
          </a:bodyPr>
          <a:lstStyle/>
          <a:p>
            <a:r>
              <a:rPr lang="en-US" sz="1800" dirty="0" smtClean="0">
                <a:latin typeface="Arial"/>
              </a:rPr>
              <a:t>Clandestine </a:t>
            </a:r>
          </a:p>
          <a:p>
            <a:r>
              <a:rPr lang="en-US" sz="1800" dirty="0" smtClean="0">
                <a:latin typeface="Arial"/>
              </a:rPr>
              <a:t>the bees were very upset with the bear for stealing their honey and being so clandestine about it</a:t>
            </a:r>
            <a:endParaRPr lang="en-US" sz="1800" dirty="0">
              <a:latin typeface="Arial"/>
            </a:endParaRPr>
          </a:p>
        </p:txBody>
      </p:sp>
      <p:pic>
        <p:nvPicPr>
          <p:cNvPr id="7" name="Content Placeholder 6" descr="cute_bear_stealing_honey_photosculpture-p153938297412787144qdjh_400.jpg"/>
          <p:cNvPicPr>
            <a:picLocks noGrp="1" noChangeAspect="1"/>
          </p:cNvPicPr>
          <p:nvPr>
            <p:ph sz="half" idx="2"/>
          </p:nvPr>
        </p:nvPicPr>
        <p:blipFill>
          <a:blip r:embed="rId2"/>
          <a:srcRect l="-1125" r="-1125"/>
          <a:stretch>
            <a:fillRect/>
          </a:stretch>
        </p:blipFill>
        <p:spPr>
          <a:xfrm>
            <a:off x="641350" y="3200400"/>
            <a:ext cx="2743200" cy="2682839"/>
          </a:xfrm>
        </p:spPr>
      </p:pic>
      <p:sp>
        <p:nvSpPr>
          <p:cNvPr id="5" name="Text Placeholder 4"/>
          <p:cNvSpPr>
            <a:spLocks noGrp="1"/>
          </p:cNvSpPr>
          <p:nvPr>
            <p:ph type="body" sz="quarter" idx="3"/>
          </p:nvPr>
        </p:nvSpPr>
        <p:spPr/>
        <p:txBody>
          <a:bodyPr/>
          <a:lstStyle/>
          <a:p>
            <a:r>
              <a:rPr lang="en-US" dirty="0" smtClean="0"/>
              <a:t>covert</a:t>
            </a:r>
            <a:endParaRPr lang="en-US" dirty="0"/>
          </a:p>
        </p:txBody>
      </p:sp>
      <p:sp>
        <p:nvSpPr>
          <p:cNvPr id="6" name="Content Placeholder 5"/>
          <p:cNvSpPr>
            <a:spLocks noGrp="1"/>
          </p:cNvSpPr>
          <p:nvPr>
            <p:ph sz="quarter" idx="4"/>
          </p:nvPr>
        </p:nvSpPr>
        <p:spPr/>
        <p:txBody>
          <a:bodyPr/>
          <a:lstStyle/>
          <a:p>
            <a:r>
              <a:rPr lang="en-US" dirty="0" smtClean="0"/>
              <a:t>The </a:t>
            </a:r>
            <a:r>
              <a:rPr lang="en-US" u="sng" dirty="0" smtClean="0"/>
              <a:t>C</a:t>
            </a:r>
            <a:r>
              <a:rPr lang="en-US" dirty="0" smtClean="0"/>
              <a:t>ountry is a </a:t>
            </a:r>
            <a:r>
              <a:rPr lang="en-US" u="sng" dirty="0" smtClean="0"/>
              <a:t>C</a:t>
            </a:r>
            <a:r>
              <a:rPr lang="en-US" dirty="0" smtClean="0"/>
              <a:t>overt place at times.</a:t>
            </a:r>
          </a:p>
          <a:p>
            <a:endParaRPr lang="en-US" dirty="0"/>
          </a:p>
        </p:txBody>
      </p:sp>
      <p:pic>
        <p:nvPicPr>
          <p:cNvPr id="10" name="Picture 9" descr="stock-photo-long-straight-road-middle-of-rural-area-31008385.jpg"/>
          <p:cNvPicPr>
            <a:picLocks noChangeAspect="1"/>
          </p:cNvPicPr>
          <p:nvPr/>
        </p:nvPicPr>
        <p:blipFill>
          <a:blip r:embed="rId3"/>
          <a:stretch>
            <a:fillRect/>
          </a:stretch>
        </p:blipFill>
        <p:spPr>
          <a:xfrm>
            <a:off x="4497388" y="3200400"/>
            <a:ext cx="3437999" cy="2437159"/>
          </a:xfrm>
          <a:prstGeom prst="rect">
            <a:avLst/>
          </a:prstGeom>
        </p:spPr>
      </p:pic>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Lesson 4</a:t>
            </a:r>
            <a:endParaRPr lang="en-US" dirty="0"/>
          </a:p>
        </p:txBody>
      </p:sp>
      <p:sp>
        <p:nvSpPr>
          <p:cNvPr id="3" name="Text Placeholder 2"/>
          <p:cNvSpPr>
            <a:spLocks noGrp="1"/>
          </p:cNvSpPr>
          <p:nvPr>
            <p:ph type="body" idx="1"/>
          </p:nvPr>
        </p:nvSpPr>
        <p:spPr/>
        <p:txBody>
          <a:bodyPr/>
          <a:lstStyle/>
          <a:p>
            <a:r>
              <a:rPr lang="en-US" dirty="0" smtClean="0"/>
              <a:t>sagacious</a:t>
            </a:r>
            <a:endParaRPr lang="en-US" dirty="0"/>
          </a:p>
        </p:txBody>
      </p:sp>
      <p:sp>
        <p:nvSpPr>
          <p:cNvPr id="4" name="Content Placeholder 3"/>
          <p:cNvSpPr>
            <a:spLocks noGrp="1"/>
          </p:cNvSpPr>
          <p:nvPr>
            <p:ph sz="half" idx="2"/>
          </p:nvPr>
        </p:nvSpPr>
        <p:spPr/>
        <p:txBody>
          <a:bodyPr/>
          <a:lstStyle/>
          <a:p>
            <a:r>
              <a:rPr lang="en-US" dirty="0" smtClean="0"/>
              <a:t>Most older people are more sagacious than younger people. Being that older people have lived already.</a:t>
            </a:r>
            <a:endParaRPr lang="en-US" dirty="0"/>
          </a:p>
        </p:txBody>
      </p:sp>
      <p:sp>
        <p:nvSpPr>
          <p:cNvPr id="5" name="Text Placeholder 4"/>
          <p:cNvSpPr>
            <a:spLocks noGrp="1"/>
          </p:cNvSpPr>
          <p:nvPr>
            <p:ph type="body" sz="quarter" idx="3"/>
          </p:nvPr>
        </p:nvSpPr>
        <p:spPr/>
        <p:txBody>
          <a:bodyPr/>
          <a:lstStyle/>
          <a:p>
            <a:r>
              <a:rPr lang="en-US" dirty="0" smtClean="0"/>
              <a:t>savvy</a:t>
            </a:r>
            <a:endParaRPr lang="en-US" dirty="0"/>
          </a:p>
        </p:txBody>
      </p:sp>
      <p:sp>
        <p:nvSpPr>
          <p:cNvPr id="6" name="Content Placeholder 5"/>
          <p:cNvSpPr>
            <a:spLocks noGrp="1"/>
          </p:cNvSpPr>
          <p:nvPr>
            <p:ph sz="quarter" idx="4"/>
          </p:nvPr>
        </p:nvSpPr>
        <p:spPr/>
        <p:txBody>
          <a:bodyPr/>
          <a:lstStyle/>
          <a:p>
            <a:r>
              <a:rPr lang="en-US" dirty="0" smtClean="0"/>
              <a:t>Espn analyst are very savvy to sports and the people who play sports.</a:t>
            </a:r>
            <a:endParaRPr lang="en-US" dirty="0"/>
          </a:p>
        </p:txBody>
      </p:sp>
      <p:pic>
        <p:nvPicPr>
          <p:cNvPr id="7" name="Picture 6" descr="Unknown-13"/>
          <p:cNvPicPr>
            <a:picLocks noChangeAspect="1"/>
          </p:cNvPicPr>
          <p:nvPr/>
        </p:nvPicPr>
        <p:blipFill>
          <a:blip r:embed="rId2"/>
          <a:stretch>
            <a:fillRect/>
          </a:stretch>
        </p:blipFill>
        <p:spPr>
          <a:xfrm>
            <a:off x="4953000" y="3581400"/>
            <a:ext cx="2819400" cy="2819400"/>
          </a:xfrm>
          <a:prstGeom prst="rect">
            <a:avLst/>
          </a:prstGeom>
        </p:spPr>
      </p:pic>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Lesson 5</a:t>
            </a:r>
            <a:endParaRPr lang="en-US" dirty="0"/>
          </a:p>
        </p:txBody>
      </p:sp>
      <p:sp>
        <p:nvSpPr>
          <p:cNvPr id="3" name="Text Placeholder 2"/>
          <p:cNvSpPr>
            <a:spLocks noGrp="1"/>
          </p:cNvSpPr>
          <p:nvPr>
            <p:ph type="body" idx="1"/>
          </p:nvPr>
        </p:nvSpPr>
        <p:spPr/>
        <p:txBody>
          <a:bodyPr/>
          <a:lstStyle/>
          <a:p>
            <a:r>
              <a:rPr lang="en-US" dirty="0" smtClean="0"/>
              <a:t>acrid</a:t>
            </a:r>
            <a:endParaRPr lang="en-US" dirty="0"/>
          </a:p>
        </p:txBody>
      </p:sp>
      <p:sp>
        <p:nvSpPr>
          <p:cNvPr id="4" name="Content Placeholder 3"/>
          <p:cNvSpPr>
            <a:spLocks noGrp="1"/>
          </p:cNvSpPr>
          <p:nvPr>
            <p:ph sz="half" idx="2"/>
          </p:nvPr>
        </p:nvSpPr>
        <p:spPr/>
        <p:txBody>
          <a:bodyPr/>
          <a:lstStyle/>
          <a:p>
            <a:r>
              <a:rPr lang="en-US" dirty="0" smtClean="0"/>
              <a:t>The dogs nails were very acrid, when she jumps on me it hurts</a:t>
            </a:r>
            <a:endParaRPr lang="en-US" dirty="0"/>
          </a:p>
        </p:txBody>
      </p:sp>
      <p:sp>
        <p:nvSpPr>
          <p:cNvPr id="5" name="Text Placeholder 4"/>
          <p:cNvSpPr>
            <a:spLocks noGrp="1"/>
          </p:cNvSpPr>
          <p:nvPr>
            <p:ph type="body" sz="quarter" idx="3"/>
          </p:nvPr>
        </p:nvSpPr>
        <p:spPr/>
        <p:txBody>
          <a:bodyPr/>
          <a:lstStyle/>
          <a:p>
            <a:r>
              <a:rPr lang="en-US" dirty="0" smtClean="0"/>
              <a:t>arid</a:t>
            </a:r>
            <a:endParaRPr lang="en-US" dirty="0"/>
          </a:p>
        </p:txBody>
      </p:sp>
      <p:sp>
        <p:nvSpPr>
          <p:cNvPr id="6" name="Content Placeholder 5"/>
          <p:cNvSpPr>
            <a:spLocks noGrp="1"/>
          </p:cNvSpPr>
          <p:nvPr>
            <p:ph sz="quarter" idx="4"/>
          </p:nvPr>
        </p:nvSpPr>
        <p:spPr/>
        <p:txBody>
          <a:bodyPr/>
          <a:lstStyle/>
          <a:p>
            <a:r>
              <a:rPr lang="en-US" dirty="0" smtClean="0"/>
              <a:t>A while back we had a little drought. It was so arid in falls lake people rode four wheelers on the floor of the lake.</a:t>
            </a:r>
            <a:endParaRPr lang="en-US" dirty="0"/>
          </a:p>
        </p:txBody>
      </p:sp>
      <p:pic>
        <p:nvPicPr>
          <p:cNvPr id="7" name="Picture 6" descr="False-Bay-Lake-dried-up.jpg"/>
          <p:cNvPicPr>
            <a:picLocks noChangeAspect="1"/>
          </p:cNvPicPr>
          <p:nvPr/>
        </p:nvPicPr>
        <p:blipFill>
          <a:blip r:embed="rId2"/>
          <a:stretch>
            <a:fillRect/>
          </a:stretch>
        </p:blipFill>
        <p:spPr>
          <a:xfrm>
            <a:off x="5410200" y="4391715"/>
            <a:ext cx="1901190" cy="1859860"/>
          </a:xfrm>
          <a:prstGeom prst="rect">
            <a:avLst/>
          </a:prstGeom>
        </p:spPr>
      </p:pic>
      <p:pic>
        <p:nvPicPr>
          <p:cNvPr id="8" name="Picture 7" descr="Unknown-14"/>
          <p:cNvPicPr>
            <a:picLocks noChangeAspect="1"/>
          </p:cNvPicPr>
          <p:nvPr/>
        </p:nvPicPr>
        <p:blipFill>
          <a:blip r:embed="rId3"/>
          <a:stretch>
            <a:fillRect/>
          </a:stretch>
        </p:blipFill>
        <p:spPr>
          <a:xfrm>
            <a:off x="838200" y="3681749"/>
            <a:ext cx="2590800" cy="2957176"/>
          </a:xfrm>
          <a:prstGeom prst="rect">
            <a:avLst/>
          </a:prstGeom>
        </p:spPr>
      </p:pic>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Lesson 5</a:t>
            </a:r>
            <a:endParaRPr lang="en-US" dirty="0"/>
          </a:p>
        </p:txBody>
      </p:sp>
      <p:sp>
        <p:nvSpPr>
          <p:cNvPr id="3" name="Text Placeholder 2"/>
          <p:cNvSpPr>
            <a:spLocks noGrp="1"/>
          </p:cNvSpPr>
          <p:nvPr>
            <p:ph type="body" idx="1"/>
          </p:nvPr>
        </p:nvSpPr>
        <p:spPr/>
        <p:txBody>
          <a:bodyPr/>
          <a:lstStyle/>
          <a:p>
            <a:r>
              <a:rPr lang="en-US" dirty="0" smtClean="0"/>
              <a:t>aesthetic</a:t>
            </a:r>
            <a:endParaRPr lang="en-US" dirty="0"/>
          </a:p>
        </p:txBody>
      </p:sp>
      <p:sp>
        <p:nvSpPr>
          <p:cNvPr id="4" name="Content Placeholder 3"/>
          <p:cNvSpPr>
            <a:spLocks noGrp="1"/>
          </p:cNvSpPr>
          <p:nvPr>
            <p:ph sz="half" idx="2"/>
          </p:nvPr>
        </p:nvSpPr>
        <p:spPr/>
        <p:txBody>
          <a:bodyPr/>
          <a:lstStyle/>
          <a:p>
            <a:r>
              <a:rPr lang="en-US" dirty="0" smtClean="0"/>
              <a:t>Beauty and the beast is a very aesthetic story.</a:t>
            </a:r>
            <a:endParaRPr lang="en-US" dirty="0"/>
          </a:p>
        </p:txBody>
      </p:sp>
      <p:sp>
        <p:nvSpPr>
          <p:cNvPr id="5" name="Text Placeholder 4"/>
          <p:cNvSpPr>
            <a:spLocks noGrp="1"/>
          </p:cNvSpPr>
          <p:nvPr>
            <p:ph type="body" sz="quarter" idx="3"/>
          </p:nvPr>
        </p:nvSpPr>
        <p:spPr/>
        <p:txBody>
          <a:bodyPr/>
          <a:lstStyle/>
          <a:p>
            <a:r>
              <a:rPr lang="en-US" dirty="0" smtClean="0"/>
              <a:t>ascetic</a:t>
            </a:r>
            <a:endParaRPr lang="en-US" dirty="0"/>
          </a:p>
        </p:txBody>
      </p:sp>
      <p:sp>
        <p:nvSpPr>
          <p:cNvPr id="6" name="Content Placeholder 5"/>
          <p:cNvSpPr>
            <a:spLocks noGrp="1"/>
          </p:cNvSpPr>
          <p:nvPr>
            <p:ph sz="quarter" idx="4"/>
          </p:nvPr>
        </p:nvSpPr>
        <p:spPr/>
        <p:txBody>
          <a:bodyPr/>
          <a:lstStyle/>
          <a:p>
            <a:r>
              <a:rPr lang="en-US" dirty="0" smtClean="0"/>
              <a:t>Emily is ascetic on herself about staying pure until marriage because of her Christian beliefs.</a:t>
            </a:r>
            <a:endParaRPr lang="en-US" dirty="0"/>
          </a:p>
        </p:txBody>
      </p:sp>
      <p:pic>
        <p:nvPicPr>
          <p:cNvPr id="7" name="Picture 6" descr="Unknown-15"/>
          <p:cNvPicPr>
            <a:picLocks noChangeAspect="1"/>
          </p:cNvPicPr>
          <p:nvPr/>
        </p:nvPicPr>
        <p:blipFill>
          <a:blip r:embed="rId2"/>
          <a:stretch>
            <a:fillRect/>
          </a:stretch>
        </p:blipFill>
        <p:spPr>
          <a:xfrm>
            <a:off x="457200" y="3535363"/>
            <a:ext cx="3454400" cy="2590800"/>
          </a:xfrm>
          <a:prstGeom prst="rect">
            <a:avLst/>
          </a:prstGeom>
        </p:spPr>
      </p:pic>
      <p:pic>
        <p:nvPicPr>
          <p:cNvPr id="8" name="Picture 7" descr="images-88.jpeg"/>
          <p:cNvPicPr>
            <a:picLocks noChangeAspect="1"/>
          </p:cNvPicPr>
          <p:nvPr/>
        </p:nvPicPr>
        <p:blipFill>
          <a:blip r:embed="rId3"/>
          <a:stretch>
            <a:fillRect/>
          </a:stretch>
        </p:blipFill>
        <p:spPr>
          <a:xfrm>
            <a:off x="5334000" y="3928488"/>
            <a:ext cx="2771507" cy="2548512"/>
          </a:xfrm>
          <a:prstGeom prst="rect">
            <a:avLst/>
          </a:prstGeom>
        </p:spPr>
      </p:pic>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Lesson 5</a:t>
            </a:r>
            <a:endParaRPr lang="en-US" dirty="0"/>
          </a:p>
        </p:txBody>
      </p:sp>
      <p:sp>
        <p:nvSpPr>
          <p:cNvPr id="3" name="Text Placeholder 2"/>
          <p:cNvSpPr>
            <a:spLocks noGrp="1"/>
          </p:cNvSpPr>
          <p:nvPr>
            <p:ph type="body" idx="1"/>
          </p:nvPr>
        </p:nvSpPr>
        <p:spPr/>
        <p:txBody>
          <a:bodyPr/>
          <a:lstStyle/>
          <a:p>
            <a:r>
              <a:rPr lang="en-US" dirty="0" smtClean="0"/>
              <a:t>Atheistic</a:t>
            </a:r>
            <a:endParaRPr lang="en-US" dirty="0"/>
          </a:p>
        </p:txBody>
      </p:sp>
      <p:sp>
        <p:nvSpPr>
          <p:cNvPr id="4" name="Content Placeholder 3"/>
          <p:cNvSpPr>
            <a:spLocks noGrp="1"/>
          </p:cNvSpPr>
          <p:nvPr>
            <p:ph sz="half" idx="2"/>
          </p:nvPr>
        </p:nvSpPr>
        <p:spPr/>
        <p:txBody>
          <a:bodyPr/>
          <a:lstStyle/>
          <a:p>
            <a:r>
              <a:rPr lang="en-US" dirty="0" smtClean="0"/>
              <a:t>Atheist= not believing in God</a:t>
            </a:r>
            <a:endParaRPr lang="en-US" dirty="0"/>
          </a:p>
        </p:txBody>
      </p:sp>
      <p:sp>
        <p:nvSpPr>
          <p:cNvPr id="5" name="Text Placeholder 4"/>
          <p:cNvSpPr>
            <a:spLocks noGrp="1"/>
          </p:cNvSpPr>
          <p:nvPr>
            <p:ph type="body" sz="quarter" idx="3"/>
          </p:nvPr>
        </p:nvSpPr>
        <p:spPr/>
        <p:txBody>
          <a:bodyPr/>
          <a:lstStyle/>
          <a:p>
            <a:r>
              <a:rPr lang="en-US" dirty="0" smtClean="0"/>
              <a:t>ambiguous</a:t>
            </a:r>
            <a:endParaRPr lang="en-US" dirty="0"/>
          </a:p>
        </p:txBody>
      </p:sp>
      <p:sp>
        <p:nvSpPr>
          <p:cNvPr id="6" name="Content Placeholder 5"/>
          <p:cNvSpPr>
            <a:spLocks noGrp="1"/>
          </p:cNvSpPr>
          <p:nvPr>
            <p:ph sz="quarter" idx="4"/>
          </p:nvPr>
        </p:nvSpPr>
        <p:spPr/>
        <p:txBody>
          <a:bodyPr/>
          <a:lstStyle/>
          <a:p>
            <a:r>
              <a:rPr lang="en-US" dirty="0" smtClean="0"/>
              <a:t>Since, john was coming in the front door late his dad woke up asking where he was, he could’ve been somewhere for awhile, or just letting the dog out. The situation is ambiguous.</a:t>
            </a:r>
            <a:endParaRPr lang="en-US" dirty="0"/>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Lesson 5</a:t>
            </a:r>
            <a:endParaRPr lang="en-US" dirty="0"/>
          </a:p>
        </p:txBody>
      </p:sp>
      <p:sp>
        <p:nvSpPr>
          <p:cNvPr id="3" name="Text Placeholder 2"/>
          <p:cNvSpPr>
            <a:spLocks noGrp="1"/>
          </p:cNvSpPr>
          <p:nvPr>
            <p:ph type="body" idx="1"/>
          </p:nvPr>
        </p:nvSpPr>
        <p:spPr/>
        <p:txBody>
          <a:bodyPr/>
          <a:lstStyle/>
          <a:p>
            <a:r>
              <a:rPr lang="en-US" dirty="0" smtClean="0"/>
              <a:t>ambivalent</a:t>
            </a:r>
            <a:endParaRPr lang="en-US" dirty="0"/>
          </a:p>
        </p:txBody>
      </p:sp>
      <p:sp>
        <p:nvSpPr>
          <p:cNvPr id="4" name="Content Placeholder 3"/>
          <p:cNvSpPr>
            <a:spLocks noGrp="1"/>
          </p:cNvSpPr>
          <p:nvPr>
            <p:ph sz="half" idx="2"/>
          </p:nvPr>
        </p:nvSpPr>
        <p:spPr/>
        <p:txBody>
          <a:bodyPr/>
          <a:lstStyle/>
          <a:p>
            <a:r>
              <a:rPr lang="en-US" dirty="0" smtClean="0"/>
              <a:t>Becky was ambivalent towards Brian, she really likes him but she is second guessing a relationship because he is a flirty person</a:t>
            </a:r>
            <a:endParaRPr lang="en-US" dirty="0"/>
          </a:p>
        </p:txBody>
      </p:sp>
      <p:sp>
        <p:nvSpPr>
          <p:cNvPr id="5" name="Text Placeholder 4"/>
          <p:cNvSpPr>
            <a:spLocks noGrp="1"/>
          </p:cNvSpPr>
          <p:nvPr>
            <p:ph type="body" sz="quarter" idx="3"/>
          </p:nvPr>
        </p:nvSpPr>
        <p:spPr/>
        <p:txBody>
          <a:bodyPr/>
          <a:lstStyle/>
          <a:p>
            <a:r>
              <a:rPr lang="en-US" dirty="0" smtClean="0"/>
              <a:t>coalesce</a:t>
            </a:r>
            <a:endParaRPr lang="en-US" dirty="0"/>
          </a:p>
        </p:txBody>
      </p:sp>
      <p:sp>
        <p:nvSpPr>
          <p:cNvPr id="6" name="Content Placeholder 5"/>
          <p:cNvSpPr>
            <a:spLocks noGrp="1"/>
          </p:cNvSpPr>
          <p:nvPr>
            <p:ph sz="quarter" idx="4"/>
          </p:nvPr>
        </p:nvSpPr>
        <p:spPr/>
        <p:txBody>
          <a:bodyPr/>
          <a:lstStyle/>
          <a:p>
            <a:pPr>
              <a:buNone/>
            </a:pPr>
            <a:r>
              <a:rPr lang="en-US" dirty="0" smtClean="0"/>
              <a:t> As the cake cooked the batter coalesced together.</a:t>
            </a:r>
            <a:endParaRPr lang="en-US" dirty="0"/>
          </a:p>
        </p:txBody>
      </p:sp>
      <p:pic>
        <p:nvPicPr>
          <p:cNvPr id="7" name="Picture 6" descr="100_0338.JPG"/>
          <p:cNvPicPr>
            <a:picLocks noChangeAspect="1"/>
          </p:cNvPicPr>
          <p:nvPr/>
        </p:nvPicPr>
        <p:blipFill>
          <a:blip r:embed="rId2"/>
          <a:stretch>
            <a:fillRect/>
          </a:stretch>
        </p:blipFill>
        <p:spPr>
          <a:xfrm>
            <a:off x="5105400" y="3657600"/>
            <a:ext cx="2898388" cy="1981200"/>
          </a:xfrm>
          <a:prstGeom prst="rect">
            <a:avLst/>
          </a:prstGeom>
        </p:spPr>
      </p:pic>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Lesson 5</a:t>
            </a:r>
            <a:endParaRPr lang="en-US" dirty="0"/>
          </a:p>
        </p:txBody>
      </p:sp>
      <p:sp>
        <p:nvSpPr>
          <p:cNvPr id="3" name="Text Placeholder 2"/>
          <p:cNvSpPr>
            <a:spLocks noGrp="1"/>
          </p:cNvSpPr>
          <p:nvPr>
            <p:ph type="body" idx="1"/>
          </p:nvPr>
        </p:nvSpPr>
        <p:spPr/>
        <p:txBody>
          <a:bodyPr/>
          <a:lstStyle/>
          <a:p>
            <a:r>
              <a:rPr lang="en-US" dirty="0" smtClean="0"/>
              <a:t>convalesce</a:t>
            </a:r>
            <a:endParaRPr lang="en-US" dirty="0"/>
          </a:p>
        </p:txBody>
      </p:sp>
      <p:sp>
        <p:nvSpPr>
          <p:cNvPr id="4" name="Content Placeholder 3"/>
          <p:cNvSpPr>
            <a:spLocks noGrp="1"/>
          </p:cNvSpPr>
          <p:nvPr>
            <p:ph sz="half" idx="2"/>
          </p:nvPr>
        </p:nvSpPr>
        <p:spPr/>
        <p:txBody>
          <a:bodyPr/>
          <a:lstStyle/>
          <a:p>
            <a:r>
              <a:rPr lang="en-US" dirty="0" smtClean="0"/>
              <a:t>Sam had great convalesce after his kidney surgery</a:t>
            </a:r>
            <a:endParaRPr lang="en-US" dirty="0"/>
          </a:p>
        </p:txBody>
      </p:sp>
      <p:sp>
        <p:nvSpPr>
          <p:cNvPr id="5" name="Text Placeholder 4"/>
          <p:cNvSpPr>
            <a:spLocks noGrp="1"/>
          </p:cNvSpPr>
          <p:nvPr>
            <p:ph type="body" sz="quarter" idx="3"/>
          </p:nvPr>
        </p:nvSpPr>
        <p:spPr/>
        <p:txBody>
          <a:bodyPr/>
          <a:lstStyle/>
          <a:p>
            <a:r>
              <a:rPr lang="en-US" dirty="0" smtClean="0"/>
              <a:t>delusion</a:t>
            </a:r>
            <a:endParaRPr lang="en-US" dirty="0"/>
          </a:p>
        </p:txBody>
      </p:sp>
      <p:sp>
        <p:nvSpPr>
          <p:cNvPr id="6" name="Content Placeholder 5"/>
          <p:cNvSpPr>
            <a:spLocks noGrp="1"/>
          </p:cNvSpPr>
          <p:nvPr>
            <p:ph sz="quarter" idx="4"/>
          </p:nvPr>
        </p:nvSpPr>
        <p:spPr/>
        <p:txBody>
          <a:bodyPr/>
          <a:lstStyle/>
          <a:p>
            <a:r>
              <a:rPr lang="en-US" dirty="0" smtClean="0"/>
              <a:t>If someone says Florida state won against Virginia tech that would be a delusion.</a:t>
            </a:r>
            <a:endParaRPr lang="en-US" dirty="0"/>
          </a:p>
        </p:txBody>
      </p:sp>
      <p:pic>
        <p:nvPicPr>
          <p:cNvPr id="7" name="Picture 6" descr="Unknown-16"/>
          <p:cNvPicPr>
            <a:picLocks noChangeAspect="1"/>
          </p:cNvPicPr>
          <p:nvPr/>
        </p:nvPicPr>
        <p:blipFill>
          <a:blip r:embed="rId2"/>
          <a:stretch>
            <a:fillRect/>
          </a:stretch>
        </p:blipFill>
        <p:spPr>
          <a:xfrm>
            <a:off x="990600" y="3660775"/>
            <a:ext cx="2077107" cy="2590800"/>
          </a:xfrm>
          <a:prstGeom prst="rect">
            <a:avLst/>
          </a:prstGeom>
        </p:spPr>
      </p:pic>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Lesson 5</a:t>
            </a:r>
            <a:endParaRPr lang="en-US" dirty="0"/>
          </a:p>
        </p:txBody>
      </p:sp>
      <p:sp>
        <p:nvSpPr>
          <p:cNvPr id="3" name="Text Placeholder 2"/>
          <p:cNvSpPr>
            <a:spLocks noGrp="1"/>
          </p:cNvSpPr>
          <p:nvPr>
            <p:ph type="body" idx="1"/>
          </p:nvPr>
        </p:nvSpPr>
        <p:spPr/>
        <p:txBody>
          <a:bodyPr/>
          <a:lstStyle/>
          <a:p>
            <a:r>
              <a:rPr lang="en-US" dirty="0" smtClean="0"/>
              <a:t>allusion</a:t>
            </a:r>
            <a:endParaRPr lang="en-US" dirty="0"/>
          </a:p>
        </p:txBody>
      </p:sp>
      <p:sp>
        <p:nvSpPr>
          <p:cNvPr id="4" name="Content Placeholder 3"/>
          <p:cNvSpPr>
            <a:spLocks noGrp="1"/>
          </p:cNvSpPr>
          <p:nvPr>
            <p:ph sz="half" idx="2"/>
          </p:nvPr>
        </p:nvSpPr>
        <p:spPr/>
        <p:txBody>
          <a:bodyPr/>
          <a:lstStyle/>
          <a:p>
            <a:r>
              <a:rPr lang="en-US" dirty="0" smtClean="0"/>
              <a:t>In baseball, they give allusions or signals for what to do on base or at bat.</a:t>
            </a:r>
            <a:endParaRPr lang="en-US" dirty="0"/>
          </a:p>
        </p:txBody>
      </p:sp>
      <p:sp>
        <p:nvSpPr>
          <p:cNvPr id="5" name="Text Placeholder 4"/>
          <p:cNvSpPr>
            <a:spLocks noGrp="1"/>
          </p:cNvSpPr>
          <p:nvPr>
            <p:ph type="body" sz="quarter" idx="3"/>
          </p:nvPr>
        </p:nvSpPr>
        <p:spPr/>
        <p:txBody>
          <a:bodyPr/>
          <a:lstStyle/>
          <a:p>
            <a:r>
              <a:rPr lang="en-US" dirty="0" smtClean="0"/>
              <a:t>illusion</a:t>
            </a:r>
            <a:endParaRPr lang="en-US" dirty="0"/>
          </a:p>
        </p:txBody>
      </p:sp>
      <p:sp>
        <p:nvSpPr>
          <p:cNvPr id="6" name="Content Placeholder 5"/>
          <p:cNvSpPr>
            <a:spLocks noGrp="1"/>
          </p:cNvSpPr>
          <p:nvPr>
            <p:ph sz="quarter" idx="4"/>
          </p:nvPr>
        </p:nvSpPr>
        <p:spPr/>
        <p:txBody>
          <a:bodyPr/>
          <a:lstStyle/>
          <a:p>
            <a:r>
              <a:rPr lang="en-US" dirty="0" smtClean="0"/>
              <a:t>Being dehydrated in the desert made Amy see an illusion of a pool</a:t>
            </a:r>
            <a:endParaRPr lang="en-US" dirty="0"/>
          </a:p>
        </p:txBody>
      </p:sp>
      <p:pic>
        <p:nvPicPr>
          <p:cNvPr id="7" name="Picture 6" descr="Unknown-18"/>
          <p:cNvPicPr>
            <a:picLocks noChangeAspect="1"/>
          </p:cNvPicPr>
          <p:nvPr/>
        </p:nvPicPr>
        <p:blipFill>
          <a:blip r:embed="rId2"/>
          <a:stretch>
            <a:fillRect/>
          </a:stretch>
        </p:blipFill>
        <p:spPr>
          <a:xfrm>
            <a:off x="4953000" y="3954463"/>
            <a:ext cx="3257550" cy="2171700"/>
          </a:xfrm>
          <a:prstGeom prst="rect">
            <a:avLst/>
          </a:prstGeom>
        </p:spPr>
      </p:pic>
      <p:pic>
        <p:nvPicPr>
          <p:cNvPr id="8" name="Picture 7" descr="Unknown-17"/>
          <p:cNvPicPr>
            <a:picLocks noChangeAspect="1"/>
          </p:cNvPicPr>
          <p:nvPr/>
        </p:nvPicPr>
        <p:blipFill>
          <a:blip r:embed="rId3"/>
          <a:stretch>
            <a:fillRect/>
          </a:stretch>
        </p:blipFill>
        <p:spPr>
          <a:xfrm>
            <a:off x="2164309" y="3556981"/>
            <a:ext cx="1737818" cy="2694594"/>
          </a:xfrm>
          <a:prstGeom prst="rect">
            <a:avLst/>
          </a:prstGeom>
        </p:spPr>
      </p:pic>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Lesson 6</a:t>
            </a:r>
            <a:endParaRPr lang="en-US" dirty="0"/>
          </a:p>
        </p:txBody>
      </p:sp>
      <p:sp>
        <p:nvSpPr>
          <p:cNvPr id="3" name="Text Placeholder 2"/>
          <p:cNvSpPr>
            <a:spLocks noGrp="1"/>
          </p:cNvSpPr>
          <p:nvPr>
            <p:ph type="body" idx="1"/>
          </p:nvPr>
        </p:nvSpPr>
        <p:spPr/>
        <p:txBody>
          <a:bodyPr/>
          <a:lstStyle/>
          <a:p>
            <a:r>
              <a:rPr lang="en-US" dirty="0" smtClean="0"/>
              <a:t>imprudent</a:t>
            </a:r>
            <a:endParaRPr lang="en-US" dirty="0"/>
          </a:p>
        </p:txBody>
      </p:sp>
      <p:sp>
        <p:nvSpPr>
          <p:cNvPr id="4" name="Content Placeholder 3"/>
          <p:cNvSpPr>
            <a:spLocks noGrp="1"/>
          </p:cNvSpPr>
          <p:nvPr>
            <p:ph sz="half" idx="2"/>
          </p:nvPr>
        </p:nvSpPr>
        <p:spPr/>
        <p:txBody>
          <a:bodyPr/>
          <a:lstStyle/>
          <a:p>
            <a:r>
              <a:rPr lang="en-US" dirty="0" smtClean="0"/>
              <a:t>Danny was acting imprudent while speeding down the highway</a:t>
            </a:r>
            <a:endParaRPr lang="en-US" dirty="0"/>
          </a:p>
        </p:txBody>
      </p:sp>
      <p:sp>
        <p:nvSpPr>
          <p:cNvPr id="5" name="Text Placeholder 4"/>
          <p:cNvSpPr>
            <a:spLocks noGrp="1"/>
          </p:cNvSpPr>
          <p:nvPr>
            <p:ph type="body" sz="quarter" idx="3"/>
          </p:nvPr>
        </p:nvSpPr>
        <p:spPr/>
        <p:txBody>
          <a:bodyPr/>
          <a:lstStyle/>
          <a:p>
            <a:r>
              <a:rPr lang="en-US" dirty="0" smtClean="0"/>
              <a:t>impudent</a:t>
            </a:r>
            <a:endParaRPr lang="en-US" dirty="0"/>
          </a:p>
        </p:txBody>
      </p:sp>
      <p:sp>
        <p:nvSpPr>
          <p:cNvPr id="6" name="Content Placeholder 5"/>
          <p:cNvSpPr>
            <a:spLocks noGrp="1"/>
          </p:cNvSpPr>
          <p:nvPr>
            <p:ph sz="quarter" idx="4"/>
          </p:nvPr>
        </p:nvSpPr>
        <p:spPr/>
        <p:txBody>
          <a:bodyPr/>
          <a:lstStyle/>
          <a:p>
            <a:r>
              <a:rPr lang="en-US" dirty="0" smtClean="0"/>
              <a:t>Being impudent to elders is not polite. </a:t>
            </a:r>
            <a:endParaRPr lang="en-US" dirty="0"/>
          </a:p>
        </p:txBody>
      </p:sp>
      <p:pic>
        <p:nvPicPr>
          <p:cNvPr id="7" name="Picture 6" descr="Unknown-19"/>
          <p:cNvPicPr>
            <a:picLocks noChangeAspect="1"/>
          </p:cNvPicPr>
          <p:nvPr/>
        </p:nvPicPr>
        <p:blipFill>
          <a:blip r:embed="rId2"/>
          <a:stretch>
            <a:fillRect/>
          </a:stretch>
        </p:blipFill>
        <p:spPr>
          <a:xfrm>
            <a:off x="2438400" y="3736975"/>
            <a:ext cx="3352800" cy="2514600"/>
          </a:xfrm>
          <a:prstGeom prst="rect">
            <a:avLst/>
          </a:prstGeom>
        </p:spPr>
      </p:pic>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Lesson 6</a:t>
            </a:r>
            <a:endParaRPr lang="en-US" dirty="0"/>
          </a:p>
        </p:txBody>
      </p:sp>
      <p:sp>
        <p:nvSpPr>
          <p:cNvPr id="3" name="Text Placeholder 2"/>
          <p:cNvSpPr>
            <a:spLocks noGrp="1"/>
          </p:cNvSpPr>
          <p:nvPr>
            <p:ph type="body" idx="1"/>
          </p:nvPr>
        </p:nvSpPr>
        <p:spPr/>
        <p:txBody>
          <a:bodyPr/>
          <a:lstStyle/>
          <a:p>
            <a:r>
              <a:rPr lang="en-US" dirty="0" smtClean="0"/>
              <a:t>indigenous</a:t>
            </a:r>
            <a:endParaRPr lang="en-US" dirty="0"/>
          </a:p>
        </p:txBody>
      </p:sp>
      <p:sp>
        <p:nvSpPr>
          <p:cNvPr id="4" name="Content Placeholder 3"/>
          <p:cNvSpPr>
            <a:spLocks noGrp="1"/>
          </p:cNvSpPr>
          <p:nvPr>
            <p:ph sz="half" idx="2"/>
          </p:nvPr>
        </p:nvSpPr>
        <p:spPr/>
        <p:txBody>
          <a:bodyPr/>
          <a:lstStyle/>
          <a:p>
            <a:r>
              <a:rPr lang="en-US" dirty="0" smtClean="0"/>
              <a:t>I am indigenous to Creedmoor, since I’ve lived here my whole life </a:t>
            </a:r>
            <a:endParaRPr lang="en-US" dirty="0"/>
          </a:p>
        </p:txBody>
      </p:sp>
      <p:sp>
        <p:nvSpPr>
          <p:cNvPr id="5" name="Text Placeholder 4"/>
          <p:cNvSpPr>
            <a:spLocks noGrp="1"/>
          </p:cNvSpPr>
          <p:nvPr>
            <p:ph type="body" sz="quarter" idx="3"/>
          </p:nvPr>
        </p:nvSpPr>
        <p:spPr/>
        <p:txBody>
          <a:bodyPr/>
          <a:lstStyle/>
          <a:p>
            <a:r>
              <a:rPr lang="en-US" dirty="0" smtClean="0"/>
              <a:t>indigent</a:t>
            </a:r>
            <a:endParaRPr lang="en-US" dirty="0"/>
          </a:p>
        </p:txBody>
      </p:sp>
      <p:sp>
        <p:nvSpPr>
          <p:cNvPr id="6" name="Content Placeholder 5"/>
          <p:cNvSpPr>
            <a:spLocks noGrp="1"/>
          </p:cNvSpPr>
          <p:nvPr>
            <p:ph sz="quarter" idx="4"/>
          </p:nvPr>
        </p:nvSpPr>
        <p:spPr/>
        <p:txBody>
          <a:bodyPr/>
          <a:lstStyle/>
          <a:p>
            <a:r>
              <a:rPr lang="en-US" dirty="0" smtClean="0"/>
              <a:t>Yesterday I was an indigent man standing outside of McDonalds. </a:t>
            </a:r>
            <a:endParaRPr lang="en-US" dirty="0"/>
          </a:p>
        </p:txBody>
      </p:sp>
      <p:pic>
        <p:nvPicPr>
          <p:cNvPr id="7" name="Picture 6" descr="Unknown-20"/>
          <p:cNvPicPr>
            <a:picLocks noChangeAspect="1"/>
          </p:cNvPicPr>
          <p:nvPr/>
        </p:nvPicPr>
        <p:blipFill>
          <a:blip r:embed="rId2"/>
          <a:stretch>
            <a:fillRect/>
          </a:stretch>
        </p:blipFill>
        <p:spPr>
          <a:xfrm>
            <a:off x="3815032" y="3657600"/>
            <a:ext cx="1875137" cy="2822575"/>
          </a:xfrm>
          <a:prstGeom prst="rect">
            <a:avLst/>
          </a:prstGeom>
        </p:spPr>
      </p:pic>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Lesson 6</a:t>
            </a:r>
            <a:endParaRPr lang="en-US" dirty="0"/>
          </a:p>
        </p:txBody>
      </p:sp>
      <p:sp>
        <p:nvSpPr>
          <p:cNvPr id="3" name="Text Placeholder 2"/>
          <p:cNvSpPr>
            <a:spLocks noGrp="1"/>
          </p:cNvSpPr>
          <p:nvPr>
            <p:ph type="body" idx="1"/>
          </p:nvPr>
        </p:nvSpPr>
        <p:spPr/>
        <p:txBody>
          <a:bodyPr/>
          <a:lstStyle/>
          <a:p>
            <a:r>
              <a:rPr lang="en-US" dirty="0" smtClean="0"/>
              <a:t>indignant</a:t>
            </a:r>
            <a:endParaRPr lang="en-US" dirty="0"/>
          </a:p>
        </p:txBody>
      </p:sp>
      <p:sp>
        <p:nvSpPr>
          <p:cNvPr id="4" name="Content Placeholder 3"/>
          <p:cNvSpPr>
            <a:spLocks noGrp="1"/>
          </p:cNvSpPr>
          <p:nvPr>
            <p:ph sz="half" idx="2"/>
          </p:nvPr>
        </p:nvSpPr>
        <p:spPr/>
        <p:txBody>
          <a:bodyPr/>
          <a:lstStyle/>
          <a:p>
            <a:r>
              <a:rPr lang="en-US" dirty="0" smtClean="0"/>
              <a:t>Carolina felt indignant against duke during the ACC tournament. </a:t>
            </a:r>
            <a:endParaRPr lang="en-US" dirty="0"/>
          </a:p>
        </p:txBody>
      </p:sp>
      <p:sp>
        <p:nvSpPr>
          <p:cNvPr id="5" name="Text Placeholder 4"/>
          <p:cNvSpPr>
            <a:spLocks noGrp="1"/>
          </p:cNvSpPr>
          <p:nvPr>
            <p:ph type="body" sz="quarter" idx="3"/>
          </p:nvPr>
        </p:nvSpPr>
        <p:spPr/>
        <p:txBody>
          <a:bodyPr/>
          <a:lstStyle/>
          <a:p>
            <a:r>
              <a:rPr lang="en-US" dirty="0" smtClean="0"/>
              <a:t>intimate</a:t>
            </a:r>
            <a:endParaRPr lang="en-US" dirty="0"/>
          </a:p>
        </p:txBody>
      </p:sp>
      <p:sp>
        <p:nvSpPr>
          <p:cNvPr id="6" name="Content Placeholder 5"/>
          <p:cNvSpPr>
            <a:spLocks noGrp="1"/>
          </p:cNvSpPr>
          <p:nvPr>
            <p:ph sz="quarter" idx="4"/>
          </p:nvPr>
        </p:nvSpPr>
        <p:spPr/>
        <p:txBody>
          <a:bodyPr/>
          <a:lstStyle/>
          <a:p>
            <a:pPr>
              <a:buNone/>
            </a:pPr>
            <a:r>
              <a:rPr lang="en-US" dirty="0" smtClean="0"/>
              <a:t>Brenda wishes she could be more intimate and act more open towards Jack.</a:t>
            </a:r>
            <a:endParaRPr lang="en-US" dirty="0"/>
          </a:p>
        </p:txBody>
      </p:sp>
      <p:pic>
        <p:nvPicPr>
          <p:cNvPr id="7" name="Picture 6" descr="28d18c66ba2591d7cdf5cf0d4aa5d25e-getty-106793364jl031_duke_v_north.jpg"/>
          <p:cNvPicPr>
            <a:picLocks noChangeAspect="1"/>
          </p:cNvPicPr>
          <p:nvPr/>
        </p:nvPicPr>
        <p:blipFill>
          <a:blip r:embed="rId2"/>
          <a:stretch>
            <a:fillRect/>
          </a:stretch>
        </p:blipFill>
        <p:spPr>
          <a:xfrm>
            <a:off x="3353343" y="3581400"/>
            <a:ext cx="1923906" cy="2887662"/>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Lesson 1</a:t>
            </a:r>
            <a:endParaRPr lang="en-US" dirty="0"/>
          </a:p>
        </p:txBody>
      </p:sp>
      <p:sp>
        <p:nvSpPr>
          <p:cNvPr id="3" name="Text Placeholder 2"/>
          <p:cNvSpPr>
            <a:spLocks noGrp="1"/>
          </p:cNvSpPr>
          <p:nvPr>
            <p:ph type="body" idx="1"/>
          </p:nvPr>
        </p:nvSpPr>
        <p:spPr/>
        <p:txBody>
          <a:bodyPr/>
          <a:lstStyle/>
          <a:p>
            <a:r>
              <a:rPr lang="en-US" dirty="0" smtClean="0"/>
              <a:t>Furtive</a:t>
            </a:r>
            <a:endParaRPr lang="en-US" dirty="0"/>
          </a:p>
        </p:txBody>
      </p:sp>
      <p:sp>
        <p:nvSpPr>
          <p:cNvPr id="4" name="Content Placeholder 3"/>
          <p:cNvSpPr>
            <a:spLocks noGrp="1"/>
          </p:cNvSpPr>
          <p:nvPr>
            <p:ph sz="half" idx="2"/>
          </p:nvPr>
        </p:nvSpPr>
        <p:spPr/>
        <p:txBody>
          <a:bodyPr/>
          <a:lstStyle/>
          <a:p>
            <a:r>
              <a:rPr lang="en-US" dirty="0" smtClean="0"/>
              <a:t>After </a:t>
            </a:r>
            <a:r>
              <a:rPr lang="en-US" dirty="0"/>
              <a:t>M</a:t>
            </a:r>
            <a:r>
              <a:rPr lang="en-US" dirty="0" smtClean="0"/>
              <a:t>ichelle ruined Brittany’s sweater she seemed more furtive when Brittany asked for it back.</a:t>
            </a:r>
            <a:endParaRPr lang="en-US" dirty="0"/>
          </a:p>
        </p:txBody>
      </p:sp>
      <p:sp>
        <p:nvSpPr>
          <p:cNvPr id="5" name="Text Placeholder 4"/>
          <p:cNvSpPr>
            <a:spLocks noGrp="1"/>
          </p:cNvSpPr>
          <p:nvPr>
            <p:ph type="body" sz="quarter" idx="3"/>
          </p:nvPr>
        </p:nvSpPr>
        <p:spPr>
          <a:xfrm>
            <a:off x="4497388" y="1752600"/>
            <a:ext cx="4189412" cy="1062037"/>
          </a:xfrm>
        </p:spPr>
        <p:txBody>
          <a:bodyPr>
            <a:noAutofit/>
          </a:bodyPr>
          <a:lstStyle/>
          <a:p>
            <a:r>
              <a:rPr lang="en-US" sz="1800" dirty="0" smtClean="0">
                <a:latin typeface="Arial"/>
              </a:rPr>
              <a:t>Inconspicuous: the glare on the t.v. was hard to see it was so inconspicuous.</a:t>
            </a:r>
            <a:endParaRPr lang="en-US" sz="1800" dirty="0">
              <a:latin typeface="Arial"/>
            </a:endParaRPr>
          </a:p>
        </p:txBody>
      </p:sp>
      <p:pic>
        <p:nvPicPr>
          <p:cNvPr id="7" name="Content Placeholder 6" descr="62700_original.jpg"/>
          <p:cNvPicPr>
            <a:picLocks noGrp="1" noChangeAspect="1"/>
          </p:cNvPicPr>
          <p:nvPr>
            <p:ph sz="quarter" idx="4"/>
          </p:nvPr>
        </p:nvPicPr>
        <p:blipFill>
          <a:blip r:embed="rId2"/>
          <a:srcRect l="-26399" r="-26399"/>
          <a:stretch>
            <a:fillRect/>
          </a:stretch>
        </p:blipFill>
        <p:spPr>
          <a:xfrm>
            <a:off x="1524000" y="3810000"/>
            <a:ext cx="2497489" cy="2441575"/>
          </a:xfrm>
        </p:spPr>
      </p:pic>
      <p:pic>
        <p:nvPicPr>
          <p:cNvPr id="8" name="Picture 7" descr="backlight.jpg"/>
          <p:cNvPicPr>
            <a:picLocks noChangeAspect="1"/>
          </p:cNvPicPr>
          <p:nvPr/>
        </p:nvPicPr>
        <p:blipFill>
          <a:blip r:embed="rId3"/>
          <a:stretch>
            <a:fillRect/>
          </a:stretch>
        </p:blipFill>
        <p:spPr>
          <a:xfrm>
            <a:off x="4876800" y="3278697"/>
            <a:ext cx="3796621" cy="2847466"/>
          </a:xfrm>
          <a:prstGeom prst="rect">
            <a:avLst/>
          </a:prstGeom>
        </p:spPr>
      </p:pic>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Lesson 6</a:t>
            </a:r>
            <a:endParaRPr lang="en-US" dirty="0"/>
          </a:p>
        </p:txBody>
      </p:sp>
      <p:sp>
        <p:nvSpPr>
          <p:cNvPr id="3" name="Text Placeholder 2"/>
          <p:cNvSpPr>
            <a:spLocks noGrp="1"/>
          </p:cNvSpPr>
          <p:nvPr>
            <p:ph type="body" idx="1"/>
          </p:nvPr>
        </p:nvSpPr>
        <p:spPr/>
        <p:txBody>
          <a:bodyPr/>
          <a:lstStyle/>
          <a:p>
            <a:r>
              <a:rPr lang="en-US" dirty="0" smtClean="0"/>
              <a:t>intimidate</a:t>
            </a:r>
            <a:endParaRPr lang="en-US" dirty="0"/>
          </a:p>
        </p:txBody>
      </p:sp>
      <p:sp>
        <p:nvSpPr>
          <p:cNvPr id="4" name="Content Placeholder 3"/>
          <p:cNvSpPr>
            <a:spLocks noGrp="1"/>
          </p:cNvSpPr>
          <p:nvPr>
            <p:ph sz="half" idx="2"/>
          </p:nvPr>
        </p:nvSpPr>
        <p:spPr/>
        <p:txBody>
          <a:bodyPr/>
          <a:lstStyle/>
          <a:p>
            <a:r>
              <a:rPr lang="en-US" dirty="0" smtClean="0"/>
              <a:t>The cat seemed intimidated by my dog because typically cats and dogs don’t get along.</a:t>
            </a:r>
            <a:endParaRPr lang="en-US" dirty="0"/>
          </a:p>
        </p:txBody>
      </p:sp>
      <p:sp>
        <p:nvSpPr>
          <p:cNvPr id="5" name="Text Placeholder 4"/>
          <p:cNvSpPr>
            <a:spLocks noGrp="1"/>
          </p:cNvSpPr>
          <p:nvPr>
            <p:ph type="body" sz="quarter" idx="3"/>
          </p:nvPr>
        </p:nvSpPr>
        <p:spPr/>
        <p:txBody>
          <a:bodyPr/>
          <a:lstStyle/>
          <a:p>
            <a:r>
              <a:rPr lang="en-US" dirty="0" smtClean="0"/>
              <a:t>obscure</a:t>
            </a:r>
            <a:endParaRPr lang="en-US" dirty="0"/>
          </a:p>
        </p:txBody>
      </p:sp>
      <p:sp>
        <p:nvSpPr>
          <p:cNvPr id="6" name="Content Placeholder 5"/>
          <p:cNvSpPr>
            <a:spLocks noGrp="1"/>
          </p:cNvSpPr>
          <p:nvPr>
            <p:ph sz="quarter" idx="4"/>
          </p:nvPr>
        </p:nvSpPr>
        <p:spPr/>
        <p:txBody>
          <a:bodyPr/>
          <a:lstStyle/>
          <a:p>
            <a:r>
              <a:rPr lang="en-US" dirty="0" smtClean="0"/>
              <a:t>She was obscure about coming home or staying out of town another day.</a:t>
            </a:r>
            <a:endParaRPr lang="en-US" dirty="0"/>
          </a:p>
        </p:txBody>
      </p:sp>
      <p:pic>
        <p:nvPicPr>
          <p:cNvPr id="7" name="Picture 6" descr="Unknown-21"/>
          <p:cNvPicPr>
            <a:picLocks noChangeAspect="1"/>
          </p:cNvPicPr>
          <p:nvPr/>
        </p:nvPicPr>
        <p:blipFill>
          <a:blip r:embed="rId2"/>
          <a:stretch>
            <a:fillRect/>
          </a:stretch>
        </p:blipFill>
        <p:spPr>
          <a:xfrm>
            <a:off x="2057400" y="3810000"/>
            <a:ext cx="1972084" cy="2778846"/>
          </a:xfrm>
          <a:prstGeom prst="rect">
            <a:avLst/>
          </a:prstGeom>
        </p:spPr>
      </p:pic>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Lesson 6</a:t>
            </a:r>
            <a:endParaRPr lang="en-US" dirty="0"/>
          </a:p>
        </p:txBody>
      </p:sp>
      <p:sp>
        <p:nvSpPr>
          <p:cNvPr id="3" name="Text Placeholder 2"/>
          <p:cNvSpPr>
            <a:spLocks noGrp="1"/>
          </p:cNvSpPr>
          <p:nvPr>
            <p:ph type="body" idx="1"/>
          </p:nvPr>
        </p:nvSpPr>
        <p:spPr/>
        <p:txBody>
          <a:bodyPr/>
          <a:lstStyle/>
          <a:p>
            <a:r>
              <a:rPr lang="en-US" dirty="0" smtClean="0"/>
              <a:t>obtuse</a:t>
            </a:r>
            <a:endParaRPr lang="en-US" dirty="0"/>
          </a:p>
        </p:txBody>
      </p:sp>
      <p:sp>
        <p:nvSpPr>
          <p:cNvPr id="4" name="Content Placeholder 3"/>
          <p:cNvSpPr>
            <a:spLocks noGrp="1"/>
          </p:cNvSpPr>
          <p:nvPr>
            <p:ph sz="half" idx="2"/>
          </p:nvPr>
        </p:nvSpPr>
        <p:spPr/>
        <p:txBody>
          <a:bodyPr/>
          <a:lstStyle/>
          <a:p>
            <a:r>
              <a:rPr lang="en-US" dirty="0" smtClean="0"/>
              <a:t>I have obtuse learning in math. It takes a while for me to catch on to new subjects in math.</a:t>
            </a:r>
            <a:endParaRPr lang="en-US" dirty="0"/>
          </a:p>
        </p:txBody>
      </p:sp>
      <p:sp>
        <p:nvSpPr>
          <p:cNvPr id="5" name="Text Placeholder 4"/>
          <p:cNvSpPr>
            <a:spLocks noGrp="1"/>
          </p:cNvSpPr>
          <p:nvPr>
            <p:ph type="body" sz="quarter" idx="3"/>
          </p:nvPr>
        </p:nvSpPr>
        <p:spPr/>
        <p:txBody>
          <a:bodyPr/>
          <a:lstStyle/>
          <a:p>
            <a:r>
              <a:rPr lang="en-US" dirty="0" smtClean="0"/>
              <a:t>ponderable</a:t>
            </a:r>
            <a:endParaRPr lang="en-US" dirty="0"/>
          </a:p>
        </p:txBody>
      </p:sp>
      <p:sp>
        <p:nvSpPr>
          <p:cNvPr id="6" name="Content Placeholder 5"/>
          <p:cNvSpPr>
            <a:spLocks noGrp="1"/>
          </p:cNvSpPr>
          <p:nvPr>
            <p:ph sz="quarter" idx="4"/>
          </p:nvPr>
        </p:nvSpPr>
        <p:spPr/>
        <p:txBody>
          <a:bodyPr/>
          <a:lstStyle/>
          <a:p>
            <a:r>
              <a:rPr lang="en-US" dirty="0" smtClean="0"/>
              <a:t>My great grandmothers wedding ring is a ponderable item because it was passed on to my mom and eventually will be passed on to me one day.</a:t>
            </a:r>
            <a:endParaRPr lang="en-US" dirty="0"/>
          </a:p>
        </p:txBody>
      </p:sp>
      <p:pic>
        <p:nvPicPr>
          <p:cNvPr id="7" name="Picture 6" descr="Unknown-22"/>
          <p:cNvPicPr>
            <a:picLocks noChangeAspect="1"/>
          </p:cNvPicPr>
          <p:nvPr/>
        </p:nvPicPr>
        <p:blipFill>
          <a:blip r:embed="rId2"/>
          <a:stretch>
            <a:fillRect/>
          </a:stretch>
        </p:blipFill>
        <p:spPr>
          <a:xfrm>
            <a:off x="5943600" y="4652963"/>
            <a:ext cx="1473200" cy="1473200"/>
          </a:xfrm>
          <a:prstGeom prst="rect">
            <a:avLst/>
          </a:prstGeom>
        </p:spPr>
      </p:pic>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Lesson 6</a:t>
            </a:r>
            <a:endParaRPr lang="en-US" dirty="0"/>
          </a:p>
        </p:txBody>
      </p:sp>
      <p:sp>
        <p:nvSpPr>
          <p:cNvPr id="3" name="Content Placeholder 2"/>
          <p:cNvSpPr>
            <a:spLocks noGrp="1"/>
          </p:cNvSpPr>
          <p:nvPr>
            <p:ph idx="1"/>
          </p:nvPr>
        </p:nvSpPr>
        <p:spPr/>
        <p:txBody>
          <a:bodyPr/>
          <a:lstStyle/>
          <a:p>
            <a:r>
              <a:rPr lang="en-US" dirty="0" smtClean="0"/>
              <a:t>Ponderous </a:t>
            </a:r>
          </a:p>
          <a:p>
            <a:r>
              <a:rPr lang="en-US" dirty="0" smtClean="0"/>
              <a:t>The baby was ponderous at a few months old because she didn’t have the neck muscles to control her head.</a:t>
            </a:r>
            <a:endParaRPr lang="en-US" dirty="0"/>
          </a:p>
        </p:txBody>
      </p:sp>
      <p:pic>
        <p:nvPicPr>
          <p:cNvPr id="4" name="Picture 3" descr="Unknown-23"/>
          <p:cNvPicPr>
            <a:picLocks noChangeAspect="1"/>
          </p:cNvPicPr>
          <p:nvPr/>
        </p:nvPicPr>
        <p:blipFill>
          <a:blip r:embed="rId2"/>
          <a:stretch>
            <a:fillRect/>
          </a:stretch>
        </p:blipFill>
        <p:spPr>
          <a:xfrm>
            <a:off x="3810000" y="3830003"/>
            <a:ext cx="3048000" cy="2296160"/>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Lesson 1</a:t>
            </a:r>
            <a:endParaRPr lang="en-US" dirty="0"/>
          </a:p>
        </p:txBody>
      </p:sp>
      <p:sp>
        <p:nvSpPr>
          <p:cNvPr id="3" name="Text Placeholder 2"/>
          <p:cNvSpPr>
            <a:spLocks noGrp="1"/>
          </p:cNvSpPr>
          <p:nvPr>
            <p:ph type="body" idx="1"/>
          </p:nvPr>
        </p:nvSpPr>
        <p:spPr/>
        <p:txBody>
          <a:bodyPr/>
          <a:lstStyle/>
          <a:p>
            <a:r>
              <a:rPr lang="en-US" dirty="0" smtClean="0"/>
              <a:t>sly</a:t>
            </a:r>
            <a:endParaRPr lang="en-US" dirty="0"/>
          </a:p>
        </p:txBody>
      </p:sp>
      <p:sp>
        <p:nvSpPr>
          <p:cNvPr id="4" name="Content Placeholder 3"/>
          <p:cNvSpPr>
            <a:spLocks noGrp="1"/>
          </p:cNvSpPr>
          <p:nvPr>
            <p:ph sz="half" idx="2"/>
          </p:nvPr>
        </p:nvSpPr>
        <p:spPr/>
        <p:txBody>
          <a:bodyPr/>
          <a:lstStyle/>
          <a:p>
            <a:r>
              <a:rPr lang="en-US" u="sng" dirty="0" smtClean="0"/>
              <a:t>S</a:t>
            </a:r>
            <a:r>
              <a:rPr lang="en-US" dirty="0" smtClean="0"/>
              <a:t>neaky, </a:t>
            </a:r>
            <a:r>
              <a:rPr lang="en-US" u="sng" dirty="0" smtClean="0"/>
              <a:t>S</a:t>
            </a:r>
            <a:r>
              <a:rPr lang="en-US" dirty="0" smtClean="0"/>
              <a:t>mart, lying </a:t>
            </a:r>
            <a:endParaRPr lang="en-US" u="sng" dirty="0"/>
          </a:p>
        </p:txBody>
      </p:sp>
      <p:sp>
        <p:nvSpPr>
          <p:cNvPr id="5" name="Text Placeholder 4"/>
          <p:cNvSpPr>
            <a:spLocks noGrp="1"/>
          </p:cNvSpPr>
          <p:nvPr>
            <p:ph type="body" sz="quarter" idx="3"/>
          </p:nvPr>
        </p:nvSpPr>
        <p:spPr>
          <a:xfrm>
            <a:off x="4497388" y="1417638"/>
            <a:ext cx="4189412" cy="1173162"/>
          </a:xfrm>
        </p:spPr>
        <p:txBody>
          <a:bodyPr>
            <a:normAutofit fontScale="85000" lnSpcReduction="10000"/>
          </a:bodyPr>
          <a:lstStyle/>
          <a:p>
            <a:r>
              <a:rPr lang="en-US" dirty="0" smtClean="0"/>
              <a:t>Stealthy: the cat acts stealthy around people, but around my dog the cat is a social butterfly. </a:t>
            </a:r>
          </a:p>
        </p:txBody>
      </p:sp>
      <p:pic>
        <p:nvPicPr>
          <p:cNvPr id="9" name="Content Placeholder 8" descr="sneaky-ninja.jpg"/>
          <p:cNvPicPr>
            <a:picLocks noGrp="1" noChangeAspect="1"/>
          </p:cNvPicPr>
          <p:nvPr>
            <p:ph sz="quarter" idx="4"/>
          </p:nvPr>
        </p:nvPicPr>
        <p:blipFill>
          <a:blip r:embed="rId2"/>
          <a:srcRect t="-1533" b="-1533"/>
          <a:stretch>
            <a:fillRect/>
          </a:stretch>
        </p:blipFill>
        <p:spPr>
          <a:xfrm>
            <a:off x="641350" y="2971800"/>
            <a:ext cx="3429000" cy="3352232"/>
          </a:xfrm>
        </p:spPr>
      </p:pic>
      <p:pic>
        <p:nvPicPr>
          <p:cNvPr id="10" name="Picture 9" descr="pitbullkittensramonaeyes.jpg"/>
          <p:cNvPicPr>
            <a:picLocks noChangeAspect="1"/>
          </p:cNvPicPr>
          <p:nvPr/>
        </p:nvPicPr>
        <p:blipFill>
          <a:blip r:embed="rId3"/>
          <a:stretch>
            <a:fillRect/>
          </a:stretch>
        </p:blipFill>
        <p:spPr>
          <a:xfrm>
            <a:off x="5257800" y="2971800"/>
            <a:ext cx="2819400" cy="2819400"/>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Lesson 1</a:t>
            </a:r>
            <a:endParaRPr lang="en-US" dirty="0"/>
          </a:p>
        </p:txBody>
      </p:sp>
      <p:sp>
        <p:nvSpPr>
          <p:cNvPr id="3" name="Text Placeholder 2"/>
          <p:cNvSpPr>
            <a:spLocks noGrp="1"/>
          </p:cNvSpPr>
          <p:nvPr>
            <p:ph type="body" idx="1"/>
          </p:nvPr>
        </p:nvSpPr>
        <p:spPr/>
        <p:txBody>
          <a:bodyPr/>
          <a:lstStyle/>
          <a:p>
            <a:r>
              <a:rPr lang="en-US" dirty="0" smtClean="0"/>
              <a:t>surreptitious</a:t>
            </a:r>
            <a:endParaRPr lang="en-US" dirty="0"/>
          </a:p>
        </p:txBody>
      </p:sp>
      <p:sp>
        <p:nvSpPr>
          <p:cNvPr id="4" name="Content Placeholder 3"/>
          <p:cNvSpPr>
            <a:spLocks noGrp="1"/>
          </p:cNvSpPr>
          <p:nvPr>
            <p:ph sz="half" idx="2"/>
          </p:nvPr>
        </p:nvSpPr>
        <p:spPr/>
        <p:txBody>
          <a:bodyPr/>
          <a:lstStyle/>
          <a:p>
            <a:r>
              <a:rPr lang="en-US" dirty="0" smtClean="0"/>
              <a:t>The Pentecostal girl was becoming more surreptitious about her pregnancy at 16years old. </a:t>
            </a:r>
            <a:endParaRPr lang="en-US" dirty="0"/>
          </a:p>
        </p:txBody>
      </p:sp>
      <p:sp>
        <p:nvSpPr>
          <p:cNvPr id="5" name="Text Placeholder 4"/>
          <p:cNvSpPr>
            <a:spLocks noGrp="1"/>
          </p:cNvSpPr>
          <p:nvPr>
            <p:ph type="body" sz="quarter" idx="3"/>
          </p:nvPr>
        </p:nvSpPr>
        <p:spPr>
          <a:xfrm>
            <a:off x="4645025" y="1535112"/>
            <a:ext cx="4041775" cy="1741487"/>
          </a:xfrm>
        </p:spPr>
        <p:txBody>
          <a:bodyPr>
            <a:normAutofit fontScale="92500" lnSpcReduction="20000"/>
          </a:bodyPr>
          <a:lstStyle/>
          <a:p>
            <a:r>
              <a:rPr lang="en-US" dirty="0" smtClean="0"/>
              <a:t>Unobtrusive looks like obtuse=big/ more noticeable’ put an UN in front and remember its not noticeable</a:t>
            </a:r>
            <a:endParaRPr lang="en-US" dirty="0"/>
          </a:p>
        </p:txBody>
      </p:sp>
      <p:pic>
        <p:nvPicPr>
          <p:cNvPr id="7" name="Content Placeholder 6" descr="images-86.jpeg"/>
          <p:cNvPicPr>
            <a:picLocks noGrp="1" noChangeAspect="1"/>
          </p:cNvPicPr>
          <p:nvPr>
            <p:ph sz="quarter" idx="4"/>
          </p:nvPr>
        </p:nvPicPr>
        <p:blipFill>
          <a:blip r:embed="rId2"/>
          <a:srcRect t="-25154" b="-25154"/>
          <a:stretch>
            <a:fillRect/>
          </a:stretch>
        </p:blipFill>
        <p:spPr>
          <a:xfrm>
            <a:off x="455613" y="3276600"/>
            <a:ext cx="4041775" cy="3951288"/>
          </a:xfrm>
        </p:spPr>
      </p:pic>
      <p:pic>
        <p:nvPicPr>
          <p:cNvPr id="11" name="Picture 10" descr="11c8p3m.jpg"/>
          <p:cNvPicPr>
            <a:picLocks noChangeAspect="1"/>
          </p:cNvPicPr>
          <p:nvPr/>
        </p:nvPicPr>
        <p:blipFill>
          <a:blip r:embed="rId3"/>
          <a:stretch>
            <a:fillRect/>
          </a:stretch>
        </p:blipFill>
        <p:spPr>
          <a:xfrm>
            <a:off x="4752897" y="3886200"/>
            <a:ext cx="3933903" cy="2620963"/>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Lesson 2</a:t>
            </a:r>
            <a:endParaRPr lang="en-US" dirty="0"/>
          </a:p>
        </p:txBody>
      </p:sp>
      <p:sp>
        <p:nvSpPr>
          <p:cNvPr id="3" name="Text Placeholder 2"/>
          <p:cNvSpPr>
            <a:spLocks noGrp="1"/>
          </p:cNvSpPr>
          <p:nvPr>
            <p:ph type="body" idx="1"/>
          </p:nvPr>
        </p:nvSpPr>
        <p:spPr/>
        <p:txBody>
          <a:bodyPr/>
          <a:lstStyle/>
          <a:p>
            <a:r>
              <a:rPr lang="en-US" dirty="0" smtClean="0"/>
              <a:t>Adversary</a:t>
            </a:r>
            <a:endParaRPr lang="en-US" dirty="0"/>
          </a:p>
        </p:txBody>
      </p:sp>
      <p:sp>
        <p:nvSpPr>
          <p:cNvPr id="4" name="Content Placeholder 3"/>
          <p:cNvSpPr>
            <a:spLocks noGrp="1"/>
          </p:cNvSpPr>
          <p:nvPr>
            <p:ph sz="half" idx="2"/>
          </p:nvPr>
        </p:nvSpPr>
        <p:spPr/>
        <p:txBody>
          <a:bodyPr/>
          <a:lstStyle/>
          <a:p>
            <a:r>
              <a:rPr lang="en-US" dirty="0" smtClean="0"/>
              <a:t>The V in adversary can stand for villain= enemy</a:t>
            </a:r>
            <a:endParaRPr lang="en-US" dirty="0"/>
          </a:p>
        </p:txBody>
      </p:sp>
      <p:sp>
        <p:nvSpPr>
          <p:cNvPr id="5" name="Text Placeholder 4"/>
          <p:cNvSpPr>
            <a:spLocks noGrp="1"/>
          </p:cNvSpPr>
          <p:nvPr>
            <p:ph type="body" sz="quarter" idx="3"/>
          </p:nvPr>
        </p:nvSpPr>
        <p:spPr/>
        <p:txBody>
          <a:bodyPr/>
          <a:lstStyle/>
          <a:p>
            <a:r>
              <a:rPr lang="en-US" u="sng" dirty="0" smtClean="0"/>
              <a:t>Art</a:t>
            </a:r>
            <a:r>
              <a:rPr lang="en-US" dirty="0" smtClean="0"/>
              <a:t>isan</a:t>
            </a:r>
            <a:endParaRPr lang="en-US" u="sng" dirty="0"/>
          </a:p>
        </p:txBody>
      </p:sp>
      <p:pic>
        <p:nvPicPr>
          <p:cNvPr id="7" name="Content Placeholder 6" descr="Vader.JPG"/>
          <p:cNvPicPr>
            <a:picLocks noGrp="1" noChangeAspect="1"/>
          </p:cNvPicPr>
          <p:nvPr>
            <p:ph sz="quarter" idx="4"/>
          </p:nvPr>
        </p:nvPicPr>
        <p:blipFill>
          <a:blip r:embed="rId2"/>
          <a:srcRect l="-15636" r="-15636"/>
          <a:stretch>
            <a:fillRect/>
          </a:stretch>
        </p:blipFill>
        <p:spPr>
          <a:xfrm>
            <a:off x="457200" y="3246437"/>
            <a:ext cx="3694270" cy="3611563"/>
          </a:xfrm>
        </p:spPr>
      </p:pic>
      <p:pic>
        <p:nvPicPr>
          <p:cNvPr id="8" name="Picture 7" descr="32834770.Craftsperson.jpg"/>
          <p:cNvPicPr>
            <a:picLocks noChangeAspect="1"/>
          </p:cNvPicPr>
          <p:nvPr/>
        </p:nvPicPr>
        <p:blipFill>
          <a:blip r:embed="rId3"/>
          <a:stretch>
            <a:fillRect/>
          </a:stretch>
        </p:blipFill>
        <p:spPr>
          <a:xfrm>
            <a:off x="4645024" y="2438400"/>
            <a:ext cx="2898775" cy="4383780"/>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Lesson 2</a:t>
            </a:r>
            <a:endParaRPr lang="en-US" dirty="0"/>
          </a:p>
        </p:txBody>
      </p:sp>
      <p:sp>
        <p:nvSpPr>
          <p:cNvPr id="3" name="Text Placeholder 2"/>
          <p:cNvSpPr>
            <a:spLocks noGrp="1"/>
          </p:cNvSpPr>
          <p:nvPr>
            <p:ph type="body" idx="1"/>
          </p:nvPr>
        </p:nvSpPr>
        <p:spPr/>
        <p:txBody>
          <a:bodyPr/>
          <a:lstStyle/>
          <a:p>
            <a:r>
              <a:rPr lang="en-US" dirty="0" smtClean="0"/>
              <a:t>Charlatan</a:t>
            </a:r>
            <a:endParaRPr lang="en-US" dirty="0"/>
          </a:p>
        </p:txBody>
      </p:sp>
      <p:sp>
        <p:nvSpPr>
          <p:cNvPr id="4" name="Content Placeholder 3"/>
          <p:cNvSpPr>
            <a:spLocks noGrp="1"/>
          </p:cNvSpPr>
          <p:nvPr>
            <p:ph sz="half" idx="2"/>
          </p:nvPr>
        </p:nvSpPr>
        <p:spPr/>
        <p:txBody>
          <a:bodyPr/>
          <a:lstStyle/>
          <a:p>
            <a:pPr>
              <a:buNone/>
            </a:pPr>
            <a:r>
              <a:rPr lang="en-US" dirty="0" smtClean="0"/>
              <a:t>Janie is a Charlatan. She tries to tell other people who actually know what they are talking about otherwise.</a:t>
            </a:r>
            <a:endParaRPr lang="en-US" dirty="0"/>
          </a:p>
        </p:txBody>
      </p:sp>
      <p:sp>
        <p:nvSpPr>
          <p:cNvPr id="5" name="Text Placeholder 4"/>
          <p:cNvSpPr>
            <a:spLocks noGrp="1"/>
          </p:cNvSpPr>
          <p:nvPr>
            <p:ph type="body" sz="quarter" idx="3"/>
          </p:nvPr>
        </p:nvSpPr>
        <p:spPr/>
        <p:txBody>
          <a:bodyPr/>
          <a:lstStyle/>
          <a:p>
            <a:r>
              <a:rPr lang="en-US" dirty="0" smtClean="0"/>
              <a:t>Hedonist</a:t>
            </a:r>
            <a:endParaRPr lang="en-US" dirty="0"/>
          </a:p>
        </p:txBody>
      </p:sp>
      <p:sp>
        <p:nvSpPr>
          <p:cNvPr id="6" name="Content Placeholder 5"/>
          <p:cNvSpPr>
            <a:spLocks noGrp="1"/>
          </p:cNvSpPr>
          <p:nvPr>
            <p:ph sz="quarter" idx="4"/>
          </p:nvPr>
        </p:nvSpPr>
        <p:spPr/>
        <p:txBody>
          <a:bodyPr/>
          <a:lstStyle/>
          <a:p>
            <a:pPr>
              <a:buNone/>
            </a:pPr>
            <a:r>
              <a:rPr lang="en-US" u="sng" dirty="0" smtClean="0"/>
              <a:t>Hed</a:t>
            </a:r>
            <a:r>
              <a:rPr lang="en-US" dirty="0" smtClean="0"/>
              <a:t>onist; self gratification( think highly of yourself)</a:t>
            </a:r>
            <a:endParaRPr lang="en-US" u="sng" dirty="0"/>
          </a:p>
        </p:txBody>
      </p:sp>
      <p:pic>
        <p:nvPicPr>
          <p:cNvPr id="7" name="Picture 6" descr="einstein.jpg"/>
          <p:cNvPicPr>
            <a:picLocks noChangeAspect="1"/>
          </p:cNvPicPr>
          <p:nvPr/>
        </p:nvPicPr>
        <p:blipFill>
          <a:blip r:embed="rId2"/>
          <a:stretch>
            <a:fillRect/>
          </a:stretch>
        </p:blipFill>
        <p:spPr>
          <a:xfrm>
            <a:off x="2846371" y="3810000"/>
            <a:ext cx="1906230" cy="2441575"/>
          </a:xfrm>
          <a:prstGeom prst="rect">
            <a:avLst/>
          </a:prstGeom>
        </p:spPr>
      </p:pic>
      <p:pic>
        <p:nvPicPr>
          <p:cNvPr id="8" name="Picture 7" descr="ef05b2b9c52c5233.jpg"/>
          <p:cNvPicPr>
            <a:picLocks noChangeAspect="1"/>
          </p:cNvPicPr>
          <p:nvPr/>
        </p:nvPicPr>
        <p:blipFill>
          <a:blip r:embed="rId3"/>
          <a:stretch>
            <a:fillRect/>
          </a:stretch>
        </p:blipFill>
        <p:spPr>
          <a:xfrm>
            <a:off x="5410200" y="3242832"/>
            <a:ext cx="1905000" cy="2844800"/>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Lesson 2</a:t>
            </a:r>
            <a:endParaRPr lang="en-US" dirty="0"/>
          </a:p>
        </p:txBody>
      </p:sp>
      <p:sp>
        <p:nvSpPr>
          <p:cNvPr id="3" name="Text Placeholder 2"/>
          <p:cNvSpPr>
            <a:spLocks noGrp="1"/>
          </p:cNvSpPr>
          <p:nvPr>
            <p:ph type="body" idx="1"/>
          </p:nvPr>
        </p:nvSpPr>
        <p:spPr/>
        <p:txBody>
          <a:bodyPr/>
          <a:lstStyle/>
          <a:p>
            <a:r>
              <a:rPr lang="en-US" dirty="0" smtClean="0"/>
              <a:t>orator</a:t>
            </a:r>
            <a:endParaRPr lang="en-US" dirty="0"/>
          </a:p>
        </p:txBody>
      </p:sp>
      <p:sp>
        <p:nvSpPr>
          <p:cNvPr id="4" name="Content Placeholder 3"/>
          <p:cNvSpPr>
            <a:spLocks noGrp="1"/>
          </p:cNvSpPr>
          <p:nvPr>
            <p:ph sz="half" idx="2"/>
          </p:nvPr>
        </p:nvSpPr>
        <p:spPr/>
        <p:txBody>
          <a:bodyPr/>
          <a:lstStyle/>
          <a:p>
            <a:r>
              <a:rPr lang="en-US" dirty="0" smtClean="0"/>
              <a:t>Sounds like oration=speaker/speech</a:t>
            </a:r>
            <a:endParaRPr lang="en-US" dirty="0"/>
          </a:p>
        </p:txBody>
      </p:sp>
      <p:sp>
        <p:nvSpPr>
          <p:cNvPr id="5" name="Text Placeholder 4"/>
          <p:cNvSpPr>
            <a:spLocks noGrp="1"/>
          </p:cNvSpPr>
          <p:nvPr>
            <p:ph type="body" sz="quarter" idx="3"/>
          </p:nvPr>
        </p:nvSpPr>
        <p:spPr/>
        <p:txBody>
          <a:bodyPr/>
          <a:lstStyle/>
          <a:p>
            <a:r>
              <a:rPr lang="en-US" dirty="0" smtClean="0"/>
              <a:t>raconteur</a:t>
            </a:r>
            <a:endParaRPr lang="en-US" dirty="0"/>
          </a:p>
        </p:txBody>
      </p:sp>
      <p:sp>
        <p:nvSpPr>
          <p:cNvPr id="6" name="Content Placeholder 5"/>
          <p:cNvSpPr>
            <a:spLocks noGrp="1"/>
          </p:cNvSpPr>
          <p:nvPr>
            <p:ph sz="quarter" idx="4"/>
          </p:nvPr>
        </p:nvSpPr>
        <p:spPr/>
        <p:txBody>
          <a:bodyPr/>
          <a:lstStyle/>
          <a:p>
            <a:r>
              <a:rPr lang="en-US" dirty="0" smtClean="0"/>
              <a:t>My dad is an extremely well raconteur, he has a story for everything.</a:t>
            </a:r>
            <a:endParaRPr lang="en-US" dirty="0"/>
          </a:p>
        </p:txBody>
      </p:sp>
      <p:pic>
        <p:nvPicPr>
          <p:cNvPr id="8" name="Picture 7" descr="speech1.jpg"/>
          <p:cNvPicPr>
            <a:picLocks noChangeAspect="1"/>
          </p:cNvPicPr>
          <p:nvPr/>
        </p:nvPicPr>
        <p:blipFill>
          <a:blip r:embed="rId2"/>
          <a:stretch>
            <a:fillRect/>
          </a:stretch>
        </p:blipFill>
        <p:spPr>
          <a:xfrm>
            <a:off x="0" y="3804322"/>
            <a:ext cx="3848100" cy="2369222"/>
          </a:xfrm>
          <a:prstGeom prst="rect">
            <a:avLst/>
          </a:prstGeom>
        </p:spPr>
      </p:pic>
      <p:pic>
        <p:nvPicPr>
          <p:cNvPr id="9" name="Picture 8" descr="Unknown-4"/>
          <p:cNvPicPr>
            <a:picLocks noChangeAspect="1"/>
          </p:cNvPicPr>
          <p:nvPr/>
        </p:nvPicPr>
        <p:blipFill>
          <a:blip r:embed="rId3"/>
          <a:stretch>
            <a:fillRect/>
          </a:stretch>
        </p:blipFill>
        <p:spPr>
          <a:xfrm>
            <a:off x="5410200" y="3657600"/>
            <a:ext cx="2468563" cy="2468563"/>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Lesson 2</a:t>
            </a:r>
            <a:endParaRPr lang="en-US" dirty="0"/>
          </a:p>
        </p:txBody>
      </p:sp>
      <p:sp>
        <p:nvSpPr>
          <p:cNvPr id="3" name="Text Placeholder 2"/>
          <p:cNvSpPr>
            <a:spLocks noGrp="1"/>
          </p:cNvSpPr>
          <p:nvPr>
            <p:ph type="body" idx="1"/>
          </p:nvPr>
        </p:nvSpPr>
        <p:spPr/>
        <p:txBody>
          <a:bodyPr/>
          <a:lstStyle/>
          <a:p>
            <a:r>
              <a:rPr lang="en-US" dirty="0" smtClean="0"/>
              <a:t>skeptic</a:t>
            </a:r>
            <a:endParaRPr lang="en-US" dirty="0"/>
          </a:p>
        </p:txBody>
      </p:sp>
      <p:sp>
        <p:nvSpPr>
          <p:cNvPr id="4" name="Content Placeholder 3"/>
          <p:cNvSpPr>
            <a:spLocks noGrp="1"/>
          </p:cNvSpPr>
          <p:nvPr>
            <p:ph sz="half" idx="2"/>
          </p:nvPr>
        </p:nvSpPr>
        <p:spPr/>
        <p:txBody>
          <a:bodyPr/>
          <a:lstStyle/>
          <a:p>
            <a:r>
              <a:rPr lang="en-US" dirty="0" smtClean="0"/>
              <a:t>Lauren can be a skeptic person more than normal, she doesn’t look on the bright side of things.</a:t>
            </a:r>
            <a:endParaRPr lang="en-US" dirty="0"/>
          </a:p>
        </p:txBody>
      </p:sp>
      <p:sp>
        <p:nvSpPr>
          <p:cNvPr id="5" name="Text Placeholder 4"/>
          <p:cNvSpPr>
            <a:spLocks noGrp="1"/>
          </p:cNvSpPr>
          <p:nvPr>
            <p:ph type="body" sz="quarter" idx="3"/>
          </p:nvPr>
        </p:nvSpPr>
        <p:spPr/>
        <p:txBody>
          <a:bodyPr/>
          <a:lstStyle/>
          <a:p>
            <a:r>
              <a:rPr lang="en-US" dirty="0" smtClean="0"/>
              <a:t>virtuoso</a:t>
            </a:r>
            <a:endParaRPr lang="en-US" dirty="0"/>
          </a:p>
        </p:txBody>
      </p:sp>
      <p:sp>
        <p:nvSpPr>
          <p:cNvPr id="6" name="Content Placeholder 5"/>
          <p:cNvSpPr>
            <a:spLocks noGrp="1"/>
          </p:cNvSpPr>
          <p:nvPr>
            <p:ph sz="quarter" idx="4"/>
          </p:nvPr>
        </p:nvSpPr>
        <p:spPr/>
        <p:txBody>
          <a:bodyPr/>
          <a:lstStyle/>
          <a:p>
            <a:r>
              <a:rPr lang="en-US" dirty="0" smtClean="0"/>
              <a:t>Sammy is virtuoso in business. She is so skilled she might be getting a promotion soon.</a:t>
            </a:r>
            <a:endParaRPr lang="en-US" dirty="0"/>
          </a:p>
        </p:txBody>
      </p:sp>
      <p:pic>
        <p:nvPicPr>
          <p:cNvPr id="7" name="Picture 6" descr="Unknown-5"/>
          <p:cNvPicPr>
            <a:picLocks noChangeAspect="1"/>
          </p:cNvPicPr>
          <p:nvPr/>
        </p:nvPicPr>
        <p:blipFill>
          <a:blip r:embed="rId2"/>
          <a:stretch>
            <a:fillRect/>
          </a:stretch>
        </p:blipFill>
        <p:spPr>
          <a:xfrm>
            <a:off x="2315701" y="4194175"/>
            <a:ext cx="2074689" cy="2057400"/>
          </a:xfrm>
          <a:prstGeom prst="rect">
            <a:avLst/>
          </a:prstGeom>
        </p:spPr>
      </p:pic>
      <p:pic>
        <p:nvPicPr>
          <p:cNvPr id="8" name="Picture 7" descr="Unknown-6"/>
          <p:cNvPicPr>
            <a:picLocks noChangeAspect="1"/>
          </p:cNvPicPr>
          <p:nvPr/>
        </p:nvPicPr>
        <p:blipFill>
          <a:blip r:embed="rId3"/>
          <a:stretch>
            <a:fillRect/>
          </a:stretch>
        </p:blipFill>
        <p:spPr>
          <a:xfrm>
            <a:off x="6615841" y="3632200"/>
            <a:ext cx="1885800" cy="2851150"/>
          </a:xfrm>
          <a:prstGeom prst="rect">
            <a:avLst/>
          </a:prstGeom>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xhibit">
  <a:themeElements>
    <a:clrScheme name="Exhibit">
      <a:dk1>
        <a:sysClr val="windowText" lastClr="000000"/>
      </a:dk1>
      <a:lt1>
        <a:sysClr val="window" lastClr="FFFFFF"/>
      </a:lt1>
      <a:dk2>
        <a:srgbClr val="1C3264"/>
      </a:dk2>
      <a:lt2>
        <a:srgbClr val="CCCCCC"/>
      </a:lt2>
      <a:accent1>
        <a:srgbClr val="3399FF"/>
      </a:accent1>
      <a:accent2>
        <a:srgbClr val="69FFFF"/>
      </a:accent2>
      <a:accent3>
        <a:srgbClr val="CCFF33"/>
      </a:accent3>
      <a:accent4>
        <a:srgbClr val="3333FF"/>
      </a:accent4>
      <a:accent5>
        <a:srgbClr val="9933FF"/>
      </a:accent5>
      <a:accent6>
        <a:srgbClr val="FF33FF"/>
      </a:accent6>
      <a:hlink>
        <a:srgbClr val="6699FF"/>
      </a:hlink>
      <a:folHlink>
        <a:srgbClr val="9999CC"/>
      </a:folHlink>
    </a:clrScheme>
    <a:fontScheme name="Exhibit">
      <a:majorFont>
        <a:latin typeface="Corbel"/>
        <a:ea typeface=""/>
        <a:cs typeface=""/>
        <a:font script="Jpan" typeface="ＭＳ Ｐゴシック"/>
      </a:majorFont>
      <a:minorFont>
        <a:latin typeface="Corbel"/>
        <a:ea typeface=""/>
        <a:cs typeface=""/>
        <a:font script="Jpan" typeface="ＭＳ Ｐゴシック"/>
      </a:minorFont>
    </a:fontScheme>
    <a:fmtScheme name="Exhibit">
      <a:fillStyleLst>
        <a:solidFill>
          <a:schemeClr val="phClr"/>
        </a:solidFill>
        <a:gradFill rotWithShape="1">
          <a:gsLst>
            <a:gs pos="0">
              <a:schemeClr val="phClr">
                <a:tint val="100000"/>
                <a:shade val="50000"/>
                <a:satMod val="110000"/>
                <a:lumMod val="70000"/>
              </a:schemeClr>
            </a:gs>
            <a:gs pos="50000">
              <a:schemeClr val="phClr">
                <a:tint val="80000"/>
                <a:satMod val="135000"/>
              </a:schemeClr>
            </a:gs>
            <a:gs pos="100000">
              <a:schemeClr val="phClr">
                <a:tint val="30000"/>
                <a:satMod val="150000"/>
              </a:schemeClr>
            </a:gs>
          </a:gsLst>
          <a:lin ang="16200000" scaled="1"/>
        </a:gradFill>
        <a:gradFill rotWithShape="1">
          <a:gsLst>
            <a:gs pos="0">
              <a:schemeClr val="phClr">
                <a:shade val="50000"/>
                <a:satMod val="110000"/>
                <a:lumMod val="70000"/>
              </a:schemeClr>
            </a:gs>
            <a:gs pos="65000">
              <a:schemeClr val="phClr">
                <a:shade val="90000"/>
                <a:satMod val="200000"/>
                <a:lumMod val="110000"/>
              </a:schemeClr>
            </a:gs>
            <a:gs pos="100000">
              <a:schemeClr val="phClr">
                <a:tint val="90000"/>
                <a:shade val="100000"/>
                <a:satMod val="250000"/>
                <a:lumMod val="150000"/>
              </a:schemeClr>
            </a:gs>
          </a:gsLst>
          <a:lin ang="16200000" scaled="1"/>
        </a:gradFill>
      </a:fillStyleLst>
      <a:lnStyleLst>
        <a:ln w="31750" cap="flat" cmpd="sng" algn="ctr">
          <a:solidFill>
            <a:schemeClr val="phClr">
              <a:satMod val="105000"/>
            </a:schemeClr>
          </a:solidFill>
          <a:prstDash val="solid"/>
        </a:ln>
        <a:ln w="50800" cap="flat" cmpd="sng" algn="ctr">
          <a:solidFill>
            <a:schemeClr val="phClr">
              <a:alpha val="95000"/>
            </a:schemeClr>
          </a:solidFill>
          <a:prstDash val="solid"/>
        </a:ln>
        <a:ln w="50800" cap="flat" cmpd="sng" algn="ctr">
          <a:solidFill>
            <a:schemeClr val="phClr">
              <a:alpha val="90000"/>
            </a:schemeClr>
          </a:solidFill>
          <a:prstDash val="solid"/>
        </a:ln>
      </a:lnStyleLst>
      <a:effectStyleLst>
        <a:effectStyle>
          <a:effectLst/>
        </a:effectStyle>
        <a:effectStyle>
          <a:effectLst>
            <a:reflection blurRad="12700" stA="25000" endPos="15000" dist="50800" dir="5400000" sy="-100000" rotWithShape="0"/>
          </a:effectLst>
        </a:effectStyle>
        <a:effectStyle>
          <a:effectLst>
            <a:innerShdw blurRad="76200" dist="25400" dir="5400000">
              <a:srgbClr val="FFFFFF">
                <a:alpha val="50000"/>
              </a:srgbClr>
            </a:innerShdw>
            <a:outerShdw blurRad="254000" dist="254000" dir="5400000" sx="90000" sy="-30000" rotWithShape="0">
              <a:srgbClr val="000000">
                <a:alpha val="25000"/>
              </a:srgbClr>
            </a:outerShdw>
          </a:effectLst>
          <a:scene3d>
            <a:camera prst="orthographicFront">
              <a:rot lat="0" lon="0" rev="0"/>
            </a:camera>
            <a:lightRig rig="twoPt" dir="t">
              <a:rot lat="0" lon="0" rev="5400000"/>
            </a:lightRig>
          </a:scene3d>
          <a:sp3d>
            <a:bevelT w="0" h="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blipFill rotWithShape="1">
          <a:blip xmlns:r="http://schemas.openxmlformats.org/officeDocument/2006/relationships" r:embed="rId1">
            <a:duotone>
              <a:schemeClr val="phClr">
                <a:shade val="70000"/>
                <a:satMod val="120000"/>
                <a:lumMod val="30000"/>
              </a:schemeClr>
              <a:schemeClr val="phClr">
                <a:tint val="70000"/>
                <a:satMod val="500000"/>
                <a:lumMod val="500000"/>
              </a:schemeClr>
            </a:duotone>
          </a:blip>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Exhibit.thmx</Template>
  <TotalTime>1764</TotalTime>
  <Words>1081</Words>
  <Application>Microsoft Macintosh PowerPoint</Application>
  <PresentationFormat>On-screen Show (4:3)</PresentationFormat>
  <Paragraphs>156</Paragraphs>
  <Slides>32</Slides>
  <Notes>0</Notes>
  <HiddenSlides>0</HiddenSlides>
  <MMClips>0</MMClips>
  <ScaleCrop>false</ScaleCrop>
  <HeadingPairs>
    <vt:vector size="4" baseType="variant">
      <vt:variant>
        <vt:lpstr>Design Template</vt:lpstr>
      </vt:variant>
      <vt:variant>
        <vt:i4>1</vt:i4>
      </vt:variant>
      <vt:variant>
        <vt:lpstr>Slide Titles</vt:lpstr>
      </vt:variant>
      <vt:variant>
        <vt:i4>32</vt:i4>
      </vt:variant>
    </vt:vector>
  </HeadingPairs>
  <TitlesOfParts>
    <vt:vector size="33" baseType="lpstr">
      <vt:lpstr>Exhibit</vt:lpstr>
      <vt:lpstr>Lesson 1-6 vocab</vt:lpstr>
      <vt:lpstr>Lesson 1</vt:lpstr>
      <vt:lpstr>Lesson 1</vt:lpstr>
      <vt:lpstr>Lesson 1</vt:lpstr>
      <vt:lpstr>Lesson 1</vt:lpstr>
      <vt:lpstr>Lesson 2</vt:lpstr>
      <vt:lpstr>Lesson 2</vt:lpstr>
      <vt:lpstr>Lesson 2</vt:lpstr>
      <vt:lpstr>Lesson 2</vt:lpstr>
      <vt:lpstr>Lesson 3</vt:lpstr>
      <vt:lpstr>Lesson 3</vt:lpstr>
      <vt:lpstr>Lesson 3</vt:lpstr>
      <vt:lpstr>Lesson 3</vt:lpstr>
      <vt:lpstr>Lesson 3</vt:lpstr>
      <vt:lpstr>Lesson 3/4</vt:lpstr>
      <vt:lpstr>Lesson 4</vt:lpstr>
      <vt:lpstr>Lesson 4</vt:lpstr>
      <vt:lpstr>Lesson 4</vt:lpstr>
      <vt:lpstr>Lesson 4</vt:lpstr>
      <vt:lpstr>Lesson 4</vt:lpstr>
      <vt:lpstr>Lesson 5</vt:lpstr>
      <vt:lpstr>Lesson 5</vt:lpstr>
      <vt:lpstr>Lesson 5</vt:lpstr>
      <vt:lpstr>Lesson 5</vt:lpstr>
      <vt:lpstr>Lesson 5</vt:lpstr>
      <vt:lpstr>Lesson 5</vt:lpstr>
      <vt:lpstr>Lesson 6</vt:lpstr>
      <vt:lpstr>Lesson 6</vt:lpstr>
      <vt:lpstr>Lesson 6</vt:lpstr>
      <vt:lpstr>Lesson 6</vt:lpstr>
      <vt:lpstr>Lesson 6</vt:lpstr>
      <vt:lpstr>Lesson 6</vt:lpstr>
    </vt:vector>
  </TitlesOfParts>
  <Company>Granville County Schools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Kelli Danielle Potts</dc:creator>
  <cp:lastModifiedBy>Stephanie Suber</cp:lastModifiedBy>
  <cp:revision>3</cp:revision>
  <dcterms:created xsi:type="dcterms:W3CDTF">2011-03-22T18:32:47Z</dcterms:created>
  <dcterms:modified xsi:type="dcterms:W3CDTF">2011-03-22T18:33:07Z</dcterms:modified>
</cp:coreProperties>
</file>